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7.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8.xml" ContentType="application/vnd.openxmlformats-officedocument.them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117.jpg" ContentType="image/jpeg"/>
  <Override PartName="/ppt/media/image119.jpg" ContentType="image/jpeg"/>
  <Override PartName="/ppt/media/image120.jpg" ContentType="image/jpeg"/>
  <Override PartName="/ppt/media/image123.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677" r:id="rId3"/>
    <p:sldMasterId id="2147483688" r:id="rId4"/>
    <p:sldMasterId id="2147483699" r:id="rId5"/>
    <p:sldMasterId id="2147483710" r:id="rId6"/>
    <p:sldMasterId id="2147483748" r:id="rId7"/>
    <p:sldMasterId id="2147483761" r:id="rId8"/>
    <p:sldMasterId id="2147483773" r:id="rId9"/>
  </p:sldMasterIdLst>
  <p:notesMasterIdLst>
    <p:notesMasterId r:id="rId68"/>
  </p:notesMasterIdLst>
  <p:sldIdLst>
    <p:sldId id="256" r:id="rId10"/>
    <p:sldId id="398" r:id="rId11"/>
    <p:sldId id="399" r:id="rId12"/>
    <p:sldId id="400" r:id="rId13"/>
    <p:sldId id="401" r:id="rId14"/>
    <p:sldId id="402" r:id="rId15"/>
    <p:sldId id="456" r:id="rId16"/>
    <p:sldId id="404" r:id="rId17"/>
    <p:sldId id="405" r:id="rId18"/>
    <p:sldId id="406" r:id="rId19"/>
    <p:sldId id="407" r:id="rId20"/>
    <p:sldId id="457" r:id="rId21"/>
    <p:sldId id="409" r:id="rId22"/>
    <p:sldId id="410" r:id="rId23"/>
    <p:sldId id="411" r:id="rId24"/>
    <p:sldId id="458" r:id="rId25"/>
    <p:sldId id="413" r:id="rId26"/>
    <p:sldId id="414" r:id="rId27"/>
    <p:sldId id="415" r:id="rId28"/>
    <p:sldId id="416" r:id="rId29"/>
    <p:sldId id="417" r:id="rId30"/>
    <p:sldId id="418" r:id="rId31"/>
    <p:sldId id="419" r:id="rId32"/>
    <p:sldId id="420" r:id="rId33"/>
    <p:sldId id="421" r:id="rId34"/>
    <p:sldId id="422" r:id="rId35"/>
    <p:sldId id="423" r:id="rId36"/>
    <p:sldId id="424" r:id="rId37"/>
    <p:sldId id="425" r:id="rId38"/>
    <p:sldId id="426" r:id="rId39"/>
    <p:sldId id="427" r:id="rId40"/>
    <p:sldId id="428" r:id="rId41"/>
    <p:sldId id="429" r:id="rId42"/>
    <p:sldId id="430" r:id="rId43"/>
    <p:sldId id="431" r:id="rId44"/>
    <p:sldId id="432" r:id="rId45"/>
    <p:sldId id="433" r:id="rId46"/>
    <p:sldId id="434" r:id="rId47"/>
    <p:sldId id="435" r:id="rId48"/>
    <p:sldId id="436" r:id="rId49"/>
    <p:sldId id="437" r:id="rId50"/>
    <p:sldId id="438" r:id="rId51"/>
    <p:sldId id="439" r:id="rId52"/>
    <p:sldId id="442" r:id="rId53"/>
    <p:sldId id="448" r:id="rId54"/>
    <p:sldId id="449" r:id="rId55"/>
    <p:sldId id="450" r:id="rId56"/>
    <p:sldId id="451" r:id="rId57"/>
    <p:sldId id="452" r:id="rId58"/>
    <p:sldId id="453" r:id="rId59"/>
    <p:sldId id="395" r:id="rId60"/>
    <p:sldId id="394" r:id="rId61"/>
    <p:sldId id="348" r:id="rId62"/>
    <p:sldId id="318" r:id="rId63"/>
    <p:sldId id="364" r:id="rId64"/>
    <p:sldId id="397" r:id="rId65"/>
    <p:sldId id="350" r:id="rId66"/>
    <p:sldId id="455" r:id="rId67"/>
  </p:sldIdLst>
  <p:sldSz cx="10058400" cy="7772400"/>
  <p:notesSz cx="10058400" cy="77724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84381" autoAdjust="0"/>
  </p:normalViewPr>
  <p:slideViewPr>
    <p:cSldViewPr>
      <p:cViewPr varScale="1">
        <p:scale>
          <a:sx n="55" d="100"/>
          <a:sy n="55" d="100"/>
        </p:scale>
        <p:origin x="966" y="84"/>
      </p:cViewPr>
      <p:guideLst>
        <p:guide orient="horz" pos="2880"/>
        <p:guide pos="216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5" Type="http://schemas.openxmlformats.org/officeDocument/2006/relationships/slideMaster" Target="slideMasters/slideMaster5.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9862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p14="http://schemas.microsoft.com/office/powerpoint/2010/main" val="3496376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61172A2D-0A75-4D43-91B9-F4A27C8AF8EE}" type="slidenum">
              <a:rPr lang="hr-HR" altLang="sr-Latn-RS"/>
              <a:pPr/>
              <a:t>8</a:t>
            </a:fld>
            <a:endParaRPr lang="hr-HR" altLang="sr-Latn-RS"/>
          </a:p>
        </p:txBody>
      </p:sp>
      <p:sp>
        <p:nvSpPr>
          <p:cNvPr id="57347" name="Rectangle 2"/>
          <p:cNvSpPr>
            <a:spLocks noGrp="1" noRot="1" noChangeAspect="1" noChangeArrowheads="1" noTextEdit="1"/>
          </p:cNvSpPr>
          <p:nvPr>
            <p:ph type="sldImg"/>
          </p:nvPr>
        </p:nvSpPr>
        <p:spPr bwMode="auto">
          <a:xfrm>
            <a:off x="1209675" y="685800"/>
            <a:ext cx="443865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8" name="Rectangle 3"/>
          <p:cNvSpPr>
            <a:spLocks noGrp="1" noChangeArrowheads="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sr-Latn-RS" altLang="sr-Latn-RS" smtClean="0"/>
          </a:p>
        </p:txBody>
      </p:sp>
    </p:spTree>
    <p:extLst>
      <p:ext uri="{BB962C8B-B14F-4D97-AF65-F5344CB8AC3E}">
        <p14:creationId xmlns:p14="http://schemas.microsoft.com/office/powerpoint/2010/main" val="3726534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068FA674-3BF8-4D9E-BEB1-C9680EDFF47B}" type="slidenum">
              <a:rPr lang="hr-HR" altLang="sr-Latn-RS"/>
              <a:pPr/>
              <a:t>9</a:t>
            </a:fld>
            <a:endParaRPr lang="hr-HR" altLang="sr-Latn-RS"/>
          </a:p>
        </p:txBody>
      </p:sp>
      <p:sp>
        <p:nvSpPr>
          <p:cNvPr id="75779" name="Rectangle 2"/>
          <p:cNvSpPr>
            <a:spLocks noGrp="1" noRot="1" noChangeAspect="1" noChangeArrowheads="1" noTextEdit="1"/>
          </p:cNvSpPr>
          <p:nvPr>
            <p:ph type="sldImg"/>
          </p:nvPr>
        </p:nvSpPr>
        <p:spPr bwMode="auto">
          <a:xfrm>
            <a:off x="1209675" y="685800"/>
            <a:ext cx="443865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80" name="Rectangle 3"/>
          <p:cNvSpPr>
            <a:spLocks noGrp="1" noChangeArrowheads="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sr-Latn-RS" altLang="sr-Latn-RS" smtClean="0"/>
          </a:p>
        </p:txBody>
      </p:sp>
    </p:spTree>
    <p:extLst>
      <p:ext uri="{BB962C8B-B14F-4D97-AF65-F5344CB8AC3E}">
        <p14:creationId xmlns:p14="http://schemas.microsoft.com/office/powerpoint/2010/main" val="698924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FC79254F-BE4C-4E19-B521-2F21CD696B34}" type="slidenum">
              <a:rPr lang="hr-HR" altLang="sr-Latn-RS"/>
              <a:pPr/>
              <a:t>10</a:t>
            </a:fld>
            <a:endParaRPr lang="hr-HR" altLang="sr-Latn-RS"/>
          </a:p>
        </p:txBody>
      </p:sp>
      <p:sp>
        <p:nvSpPr>
          <p:cNvPr id="82947" name="Rectangle 2"/>
          <p:cNvSpPr>
            <a:spLocks noGrp="1" noRot="1" noChangeAspect="1" noChangeArrowheads="1" noTextEdit="1"/>
          </p:cNvSpPr>
          <p:nvPr>
            <p:ph type="sldImg"/>
          </p:nvPr>
        </p:nvSpPr>
        <p:spPr bwMode="auto">
          <a:xfrm>
            <a:off x="1209675" y="685800"/>
            <a:ext cx="443865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8" name="Rectangle 3"/>
          <p:cNvSpPr>
            <a:spLocks noGrp="1" noChangeArrowheads="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sr-Latn-RS" altLang="sr-Latn-RS" smtClean="0"/>
          </a:p>
        </p:txBody>
      </p:sp>
    </p:spTree>
    <p:extLst>
      <p:ext uri="{BB962C8B-B14F-4D97-AF65-F5344CB8AC3E}">
        <p14:creationId xmlns:p14="http://schemas.microsoft.com/office/powerpoint/2010/main" val="4139727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54D9A61C-6ED5-4206-A729-AC5930B59AA6}" type="slidenum">
              <a:rPr lang="hr-HR" altLang="sr-Latn-RS"/>
              <a:pPr/>
              <a:t>11</a:t>
            </a:fld>
            <a:endParaRPr lang="hr-HR" altLang="sr-Latn-RS"/>
          </a:p>
        </p:txBody>
      </p:sp>
      <p:sp>
        <p:nvSpPr>
          <p:cNvPr id="76803" name="Rectangle 2"/>
          <p:cNvSpPr>
            <a:spLocks noGrp="1" noRot="1" noChangeAspect="1" noChangeArrowheads="1" noTextEdit="1"/>
          </p:cNvSpPr>
          <p:nvPr>
            <p:ph type="sldImg"/>
          </p:nvPr>
        </p:nvSpPr>
        <p:spPr bwMode="auto">
          <a:xfrm>
            <a:off x="1209675" y="685800"/>
            <a:ext cx="443865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4" name="Rectangle 3"/>
          <p:cNvSpPr>
            <a:spLocks noGrp="1" noChangeArrowheads="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sr-Latn-RS" altLang="sr-Latn-RS" smtClean="0"/>
          </a:p>
        </p:txBody>
      </p:sp>
    </p:spTree>
    <p:extLst>
      <p:ext uri="{BB962C8B-B14F-4D97-AF65-F5344CB8AC3E}">
        <p14:creationId xmlns:p14="http://schemas.microsoft.com/office/powerpoint/2010/main" val="2155268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tags" Target="../tags/tag7.xml"/><Relationship Id="rId7" Type="http://schemas.openxmlformats.org/officeDocument/2006/relationships/slideMaster" Target="../slideMasters/slideMaster3.xml"/><Relationship Id="rId12" Type="http://schemas.openxmlformats.org/officeDocument/2006/relationships/image" Target="../media/image4.png"/><Relationship Id="rId2" Type="http://schemas.openxmlformats.org/officeDocument/2006/relationships/tags" Target="../tags/tag6.xml"/><Relationship Id="rId1" Type="http://schemas.openxmlformats.org/officeDocument/2006/relationships/vmlDrawing" Target="../drawings/vmlDrawing2.vml"/><Relationship Id="rId6" Type="http://schemas.openxmlformats.org/officeDocument/2006/relationships/tags" Target="../tags/tag10.xml"/><Relationship Id="rId11" Type="http://schemas.openxmlformats.org/officeDocument/2006/relationships/image" Target="../media/image3.png"/><Relationship Id="rId5" Type="http://schemas.openxmlformats.org/officeDocument/2006/relationships/tags" Target="../tags/tag9.xml"/><Relationship Id="rId10" Type="http://schemas.openxmlformats.org/officeDocument/2006/relationships/oleObject" Target="../embeddings/oleObject4.bin"/><Relationship Id="rId4" Type="http://schemas.openxmlformats.org/officeDocument/2006/relationships/tags" Target="../tags/tag8.xml"/><Relationship Id="rId9" Type="http://schemas.openxmlformats.org/officeDocument/2006/relationships/image" Target="../media/image2.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tags" Target="../tags/tag12.xml"/><Relationship Id="rId7" Type="http://schemas.openxmlformats.org/officeDocument/2006/relationships/slideMaster" Target="../slideMasters/slideMaster4.xml"/><Relationship Id="rId12" Type="http://schemas.openxmlformats.org/officeDocument/2006/relationships/image" Target="../media/image4.png"/><Relationship Id="rId2" Type="http://schemas.openxmlformats.org/officeDocument/2006/relationships/tags" Target="../tags/tag11.xml"/><Relationship Id="rId1" Type="http://schemas.openxmlformats.org/officeDocument/2006/relationships/vmlDrawing" Target="../drawings/vmlDrawing3.vml"/><Relationship Id="rId6" Type="http://schemas.openxmlformats.org/officeDocument/2006/relationships/tags" Target="../tags/tag15.xml"/><Relationship Id="rId11" Type="http://schemas.openxmlformats.org/officeDocument/2006/relationships/image" Target="../media/image3.png"/><Relationship Id="rId5" Type="http://schemas.openxmlformats.org/officeDocument/2006/relationships/tags" Target="../tags/tag14.xml"/><Relationship Id="rId10" Type="http://schemas.openxmlformats.org/officeDocument/2006/relationships/oleObject" Target="../embeddings/oleObject6.bin"/><Relationship Id="rId4" Type="http://schemas.openxmlformats.org/officeDocument/2006/relationships/tags" Target="../tags/tag13.xml"/><Relationship Id="rId9"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tags" Target="../tags/tag17.xml"/><Relationship Id="rId7" Type="http://schemas.openxmlformats.org/officeDocument/2006/relationships/slideMaster" Target="../slideMasters/slideMaster5.xml"/><Relationship Id="rId12" Type="http://schemas.openxmlformats.org/officeDocument/2006/relationships/image" Target="../media/image4.png"/><Relationship Id="rId2" Type="http://schemas.openxmlformats.org/officeDocument/2006/relationships/tags" Target="../tags/tag16.xml"/><Relationship Id="rId1" Type="http://schemas.openxmlformats.org/officeDocument/2006/relationships/vmlDrawing" Target="../drawings/vmlDrawing4.vml"/><Relationship Id="rId6" Type="http://schemas.openxmlformats.org/officeDocument/2006/relationships/tags" Target="../tags/tag20.xml"/><Relationship Id="rId11" Type="http://schemas.openxmlformats.org/officeDocument/2006/relationships/image" Target="../media/image3.png"/><Relationship Id="rId5" Type="http://schemas.openxmlformats.org/officeDocument/2006/relationships/tags" Target="../tags/tag19.xml"/><Relationship Id="rId10" Type="http://schemas.openxmlformats.org/officeDocument/2006/relationships/oleObject" Target="../embeddings/oleObject8.bin"/><Relationship Id="rId4" Type="http://schemas.openxmlformats.org/officeDocument/2006/relationships/tags" Target="../tags/tag18.xml"/><Relationship Id="rId9" Type="http://schemas.openxmlformats.org/officeDocument/2006/relationships/image" Target="../media/image2.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tags" Target="../tags/tag22.xml"/><Relationship Id="rId7" Type="http://schemas.openxmlformats.org/officeDocument/2006/relationships/slideMaster" Target="../slideMasters/slideMaster6.xml"/><Relationship Id="rId12" Type="http://schemas.openxmlformats.org/officeDocument/2006/relationships/image" Target="../media/image4.png"/><Relationship Id="rId2" Type="http://schemas.openxmlformats.org/officeDocument/2006/relationships/tags" Target="../tags/tag21.xml"/><Relationship Id="rId1" Type="http://schemas.openxmlformats.org/officeDocument/2006/relationships/vmlDrawing" Target="../drawings/vmlDrawing5.vml"/><Relationship Id="rId6" Type="http://schemas.openxmlformats.org/officeDocument/2006/relationships/tags" Target="../tags/tag25.xml"/><Relationship Id="rId11" Type="http://schemas.openxmlformats.org/officeDocument/2006/relationships/image" Target="../media/image3.png"/><Relationship Id="rId5" Type="http://schemas.openxmlformats.org/officeDocument/2006/relationships/tags" Target="../tags/tag24.xml"/><Relationship Id="rId10" Type="http://schemas.openxmlformats.org/officeDocument/2006/relationships/oleObject" Target="../embeddings/oleObject10.bin"/><Relationship Id="rId4" Type="http://schemas.openxmlformats.org/officeDocument/2006/relationships/tags" Target="../tags/tag23.xml"/><Relationship Id="rId9" Type="http://schemas.openxmlformats.org/officeDocument/2006/relationships/image" Target="../media/image2.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tags" Target="../tags/tag27.xml"/><Relationship Id="rId7" Type="http://schemas.openxmlformats.org/officeDocument/2006/relationships/slideMaster" Target="../slideMasters/slideMaster8.xml"/><Relationship Id="rId12" Type="http://schemas.openxmlformats.org/officeDocument/2006/relationships/image" Target="../media/image4.png"/><Relationship Id="rId2" Type="http://schemas.openxmlformats.org/officeDocument/2006/relationships/tags" Target="../tags/tag26.xml"/><Relationship Id="rId1" Type="http://schemas.openxmlformats.org/officeDocument/2006/relationships/vmlDrawing" Target="../drawings/vmlDrawing6.vml"/><Relationship Id="rId6" Type="http://schemas.openxmlformats.org/officeDocument/2006/relationships/tags" Target="../tags/tag30.xml"/><Relationship Id="rId11" Type="http://schemas.openxmlformats.org/officeDocument/2006/relationships/image" Target="../media/image3.png"/><Relationship Id="rId5" Type="http://schemas.openxmlformats.org/officeDocument/2006/relationships/tags" Target="../tags/tag29.xml"/><Relationship Id="rId10" Type="http://schemas.openxmlformats.org/officeDocument/2006/relationships/oleObject" Target="../embeddings/oleObject12.bin"/><Relationship Id="rId4" Type="http://schemas.openxmlformats.org/officeDocument/2006/relationships/tags" Target="../tags/tag28.xml"/><Relationship Id="rId9" Type="http://schemas.openxmlformats.org/officeDocument/2006/relationships/image" Target="../media/image2.emf"/></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tags" Target="../tags/tag2.xml"/><Relationship Id="rId7" Type="http://schemas.openxmlformats.org/officeDocument/2006/relationships/slideMaster" Target="../slideMasters/slideMaster2.xml"/><Relationship Id="rId12" Type="http://schemas.openxmlformats.org/officeDocument/2006/relationships/image" Target="../media/image4.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tags" Target="../tags/tag5.xml"/><Relationship Id="rId11" Type="http://schemas.openxmlformats.org/officeDocument/2006/relationships/image" Target="../media/image3.png"/><Relationship Id="rId5" Type="http://schemas.openxmlformats.org/officeDocument/2006/relationships/tags" Target="../tags/tag4.xml"/><Relationship Id="rId10" Type="http://schemas.openxmlformats.org/officeDocument/2006/relationships/oleObject" Target="../embeddings/oleObject2.bin"/><Relationship Id="rId4" Type="http://schemas.openxmlformats.org/officeDocument/2006/relationships/tags" Target="../tags/tag3.xml"/><Relationship Id="rId9" Type="http://schemas.openxmlformats.org/officeDocument/2006/relationships/image" Target="../media/image2.emf"/></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54380" y="2409444"/>
            <a:ext cx="8549640" cy="163220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508760" y="4352544"/>
            <a:ext cx="7040879" cy="19431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12/3/2016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TK Divider 2012/0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1577" y="1844650"/>
            <a:ext cx="9510916" cy="365613"/>
          </a:xfrm>
          <a:ln>
            <a:noFill/>
          </a:ln>
        </p:spPr>
        <p:txBody>
          <a:bodyPr/>
          <a:lstStyle>
            <a:lvl1pPr>
              <a:defRPr baseline="0"/>
            </a:lvl1pPr>
          </a:lstStyle>
          <a:p>
            <a:r>
              <a:rPr lang="en-US" dirty="0" smtClean="0"/>
              <a:t>Divider text here</a:t>
            </a:r>
            <a:endParaRPr lang="en-US" dirty="0"/>
          </a:p>
        </p:txBody>
      </p:sp>
      <p:sp>
        <p:nvSpPr>
          <p:cNvPr id="6" name="Text Placeholder 5"/>
          <p:cNvSpPr>
            <a:spLocks noGrp="1"/>
          </p:cNvSpPr>
          <p:nvPr>
            <p:ph type="body" sz="quarter" idx="10" hasCustomPrompt="1"/>
          </p:nvPr>
        </p:nvSpPr>
        <p:spPr>
          <a:xfrm>
            <a:off x="271577" y="2445716"/>
            <a:ext cx="9510986" cy="313932"/>
          </a:xfrm>
          <a:ln>
            <a:noFill/>
          </a:ln>
        </p:spPr>
        <p:txBody>
          <a:bodyPr/>
          <a:lstStyle>
            <a:lvl1pPr marL="181051" indent="-181051">
              <a:buFont typeface="Arial" pitchFamily="34" charset="0"/>
              <a:buChar char="•"/>
              <a:defRPr sz="2200" baseline="0"/>
            </a:lvl1pPr>
            <a:lvl2pPr>
              <a:defRPr sz="2200"/>
            </a:lvl2pPr>
            <a:lvl3pPr>
              <a:defRPr sz="2200"/>
            </a:lvl3pPr>
            <a:lvl4pPr>
              <a:defRPr sz="2200"/>
            </a:lvl4pPr>
            <a:lvl5pPr>
              <a:defRPr sz="2200"/>
            </a:lvl5pPr>
          </a:lstStyle>
          <a:p>
            <a:pPr lvl="0"/>
            <a:r>
              <a:rPr lang="en-US" dirty="0" smtClean="0"/>
              <a:t>Divider subsections here</a:t>
            </a:r>
            <a:endParaRPr lang="en-US" dirty="0"/>
          </a:p>
        </p:txBody>
      </p:sp>
    </p:spTree>
    <p:extLst>
      <p:ext uri="{BB962C8B-B14F-4D97-AF65-F5344CB8AC3E}">
        <p14:creationId xmlns:p14="http://schemas.microsoft.com/office/powerpoint/2010/main" val="565996002"/>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5" name="Picture 3" descr="C:\Users\danielf\Desktop\פרזנטציה לספי\IMAGES\element.pn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819196" y="0"/>
            <a:ext cx="2239205" cy="1519537"/>
          </a:xfrm>
          <a:prstGeom prst="rect">
            <a:avLst/>
          </a:prstGeom>
          <a:noFill/>
        </p:spPr>
      </p:pic>
      <p:sp>
        <p:nvSpPr>
          <p:cNvPr id="6" name="Title 1"/>
          <p:cNvSpPr>
            <a:spLocks noGrp="1"/>
          </p:cNvSpPr>
          <p:nvPr>
            <p:ph type="title"/>
          </p:nvPr>
        </p:nvSpPr>
        <p:spPr>
          <a:xfrm>
            <a:off x="502920" y="311256"/>
            <a:ext cx="7377797" cy="365613"/>
          </a:xfr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701844552"/>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TK CoverWhite 2012/01">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2"/>
            </p:custDataLst>
            <p:extLst/>
          </p:nvPr>
        </p:nvGraphicFramePr>
        <p:xfrm>
          <a:off x="0" y="0"/>
          <a:ext cx="174625" cy="179917"/>
        </p:xfrm>
        <a:graphic>
          <a:graphicData uri="http://schemas.openxmlformats.org/presentationml/2006/ole">
            <mc:AlternateContent xmlns:mc="http://schemas.openxmlformats.org/markup-compatibility/2006">
              <mc:Choice xmlns:v="urn:schemas-microsoft-com:vml" Requires="v">
                <p:oleObj spid="_x0000_s2192" name="think-cell Slide" r:id="rId8" imgW="360" imgH="360" progId="">
                  <p:embed/>
                </p:oleObj>
              </mc:Choice>
              <mc:Fallback>
                <p:oleObj name="think-cell Slide" r:id="rId8" imgW="360" imgH="36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74625" cy="17991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itle 1"/>
          <p:cNvSpPr>
            <a:spLocks noGrp="1"/>
          </p:cNvSpPr>
          <p:nvPr>
            <p:ph type="ctrTitle" hasCustomPrompt="1"/>
            <p:custDataLst>
              <p:tags r:id="rId3"/>
            </p:custDataLst>
          </p:nvPr>
        </p:nvSpPr>
        <p:spPr>
          <a:xfrm>
            <a:off x="271577" y="4176369"/>
            <a:ext cx="9506585" cy="565078"/>
          </a:xfrm>
          <a:prstGeom prst="rect">
            <a:avLst/>
          </a:prstGeom>
          <a:noFill/>
          <a:ln w="6350" cap="flat">
            <a:noFill/>
          </a:ln>
        </p:spPr>
        <p:txBody>
          <a:bodyPr/>
          <a:lstStyle>
            <a:lvl1pPr algn="l">
              <a:lnSpc>
                <a:spcPct val="90000"/>
              </a:lnSpc>
              <a:defRPr sz="3960" b="0" baseline="0">
                <a:latin typeface="Arial" pitchFamily="34" charset="0"/>
                <a:cs typeface="Arial" pitchFamily="34" charset="0"/>
              </a:defRPr>
            </a:lvl1pPr>
          </a:lstStyle>
          <a:p>
            <a:r>
              <a:rPr lang="en-US" dirty="0" smtClean="0"/>
              <a:t>Presentation title here</a:t>
            </a:r>
            <a:endParaRPr lang="de-DE" dirty="0"/>
          </a:p>
        </p:txBody>
      </p:sp>
      <p:cxnSp>
        <p:nvCxnSpPr>
          <p:cNvPr id="5" name="Straight Connector 4"/>
          <p:cNvCxnSpPr/>
          <p:nvPr>
            <p:custDataLst>
              <p:tags r:id="rId4"/>
            </p:custDataLst>
          </p:nvPr>
        </p:nvCxnSpPr>
        <p:spPr>
          <a:xfrm>
            <a:off x="0" y="4020922"/>
            <a:ext cx="10058400" cy="0"/>
          </a:xfrm>
          <a:prstGeom prst="line">
            <a:avLst/>
          </a:prstGeom>
          <a:ln w="635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aphicFrame>
        <p:nvGraphicFramePr>
          <p:cNvPr id="10" name="Object 9" hidden="1"/>
          <p:cNvGraphicFramePr>
            <a:graphicFrameLocks noChangeAspect="1"/>
          </p:cNvGraphicFramePr>
          <p:nvPr userDrawn="1">
            <p:custDataLst>
              <p:tags r:id="rId5"/>
            </p:custDataLst>
            <p:extLst/>
          </p:nvPr>
        </p:nvGraphicFramePr>
        <p:xfrm>
          <a:off x="0" y="0"/>
          <a:ext cx="174625" cy="179917"/>
        </p:xfrm>
        <a:graphic>
          <a:graphicData uri="http://schemas.openxmlformats.org/presentationml/2006/ole">
            <mc:AlternateContent xmlns:mc="http://schemas.openxmlformats.org/markup-compatibility/2006">
              <mc:Choice xmlns:v="urn:schemas-microsoft-com:vml" Requires="v">
                <p:oleObj spid="_x0000_s2193" name="think-cell Slide" r:id="rId10" imgW="360" imgH="360" progId="">
                  <p:embed/>
                </p:oleObj>
              </mc:Choice>
              <mc:Fallback>
                <p:oleObj name="think-cell Slide" r:id="rId10" imgW="360" imgH="36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74625" cy="17991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2" name="Straight Connector 11"/>
          <p:cNvCxnSpPr/>
          <p:nvPr userDrawn="1">
            <p:custDataLst>
              <p:tags r:id="rId6"/>
            </p:custDataLst>
          </p:nvPr>
        </p:nvCxnSpPr>
        <p:spPr>
          <a:xfrm>
            <a:off x="0" y="4020922"/>
            <a:ext cx="10058400" cy="0"/>
          </a:xfrm>
          <a:prstGeom prst="line">
            <a:avLst/>
          </a:prstGeom>
          <a:ln w="6350" cap="flat">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1262" name="Picture 238"/>
          <p:cNvPicPr>
            <a:picLocks noChangeAspect="1" noChangeArrowheads="1"/>
          </p:cNvPicPr>
          <p:nvPr userDrawn="1"/>
        </p:nvPicPr>
        <p:blipFill>
          <a:blip r:embed="rId11" cstate="print">
            <a:extLst>
              <a:ext uri="{28A0092B-C50C-407E-A947-70E740481C1C}">
                <a14:useLocalDpi xmlns:a14="http://schemas.microsoft.com/office/drawing/2010/main"/>
              </a:ext>
            </a:extLst>
          </a:blip>
          <a:srcRect/>
          <a:stretch>
            <a:fillRect/>
          </a:stretch>
        </p:blipFill>
        <p:spPr bwMode="auto">
          <a:xfrm>
            <a:off x="10478" y="6725286"/>
            <a:ext cx="10037445" cy="1047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63" name="Picture 239"/>
          <p:cNvPicPr>
            <a:picLocks noChangeAspect="1" noChangeArrowheads="1"/>
          </p:cNvPicPr>
          <p:nvPr userDrawn="1"/>
        </p:nvPicPr>
        <p:blipFill>
          <a:blip r:embed="rId12" cstate="print">
            <a:extLst>
              <a:ext uri="{28A0092B-C50C-407E-A947-70E740481C1C}">
                <a14:useLocalDpi xmlns:a14="http://schemas.microsoft.com/office/drawing/2010/main"/>
              </a:ext>
            </a:extLst>
          </a:blip>
          <a:srcRect/>
          <a:stretch>
            <a:fillRect/>
          </a:stretch>
        </p:blipFill>
        <p:spPr bwMode="auto">
          <a:xfrm>
            <a:off x="3504725" y="540229"/>
            <a:ext cx="3048953" cy="296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123159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TK Disclaimer 2012/01">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5908" y="2335319"/>
            <a:ext cx="9506585" cy="251146"/>
          </a:xfrm>
        </p:spPr>
        <p:txBody>
          <a:bodyPr/>
          <a:lstStyle>
            <a:lvl1pPr marL="1747" indent="0">
              <a:spcBef>
                <a:spcPts val="1540"/>
              </a:spcBef>
              <a:buNone/>
              <a:defRPr/>
            </a:lvl1pPr>
            <a:lvl2pPr marL="1747" indent="0">
              <a:spcBef>
                <a:spcPts val="1540"/>
              </a:spcBef>
              <a:buNone/>
              <a:defRPr/>
            </a:lvl2pPr>
            <a:lvl3pPr marL="1747" indent="0">
              <a:spcBef>
                <a:spcPts val="1540"/>
              </a:spcBef>
              <a:buNone/>
              <a:defRPr/>
            </a:lvl3pPr>
            <a:lvl4pPr marL="1747" indent="0">
              <a:spcBef>
                <a:spcPts val="1540"/>
              </a:spcBef>
              <a:buNone/>
              <a:defRPr/>
            </a:lvl4pPr>
            <a:lvl5pPr marL="1747" indent="0">
              <a:spcBef>
                <a:spcPts val="1540"/>
              </a:spcBef>
              <a:buNone/>
              <a:defRPr/>
            </a:lvl5pPr>
          </a:lstStyle>
          <a:p>
            <a:pPr lvl="0"/>
            <a:r>
              <a:rPr lang="en-US" smtClean="0"/>
              <a:t>Click to edit Master text styles</a:t>
            </a:r>
          </a:p>
        </p:txBody>
      </p:sp>
    </p:spTree>
    <p:extLst>
      <p:ext uri="{BB962C8B-B14F-4D97-AF65-F5344CB8AC3E}">
        <p14:creationId xmlns:p14="http://schemas.microsoft.com/office/powerpoint/2010/main" val="305855955"/>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TK TitleAndText 2012/01">
    <p:spTree>
      <p:nvGrpSpPr>
        <p:cNvPr id="1" name=""/>
        <p:cNvGrpSpPr/>
        <p:nvPr/>
      </p:nvGrpSpPr>
      <p:grpSpPr>
        <a:xfrm>
          <a:off x="0" y="0"/>
          <a:ext cx="0" cy="0"/>
          <a:chOff x="0" y="0"/>
          <a:chExt cx="0" cy="0"/>
        </a:xfrm>
      </p:grpSpPr>
      <p:sp>
        <p:nvSpPr>
          <p:cNvPr id="19" name="Title Placeholder 1"/>
          <p:cNvSpPr>
            <a:spLocks noGrp="1"/>
          </p:cNvSpPr>
          <p:nvPr>
            <p:ph type="title" hasCustomPrompt="1"/>
          </p:nvPr>
        </p:nvSpPr>
        <p:spPr>
          <a:xfrm>
            <a:off x="271577" y="911962"/>
            <a:ext cx="9504000" cy="376719"/>
          </a:xfrm>
          <a:prstGeom prst="rect">
            <a:avLst/>
          </a:prstGeom>
          <a:noFill/>
          <a:ln>
            <a:noFill/>
          </a:ln>
        </p:spPr>
        <p:txBody>
          <a:bodyPr rtlCol="0"/>
          <a:lstStyle>
            <a:lvl1pPr>
              <a:defRPr/>
            </a:lvl1pPr>
          </a:lstStyle>
          <a:p>
            <a:r>
              <a:rPr lang="en-US" dirty="0" smtClean="0"/>
              <a:t>Headline of maximum two lines here</a:t>
            </a:r>
            <a:endParaRPr lang="en-US" dirty="0"/>
          </a:p>
        </p:txBody>
      </p:sp>
      <p:sp>
        <p:nvSpPr>
          <p:cNvPr id="5" name="Text Placeholder 4"/>
          <p:cNvSpPr>
            <a:spLocks noGrp="1"/>
          </p:cNvSpPr>
          <p:nvPr>
            <p:ph type="body" sz="quarter" idx="10" hasCustomPrompt="1"/>
          </p:nvPr>
        </p:nvSpPr>
        <p:spPr>
          <a:xfrm>
            <a:off x="269281" y="2331720"/>
            <a:ext cx="9504839" cy="1517338"/>
          </a:xfrm>
          <a:noFill/>
          <a:ln>
            <a:noFill/>
          </a:ln>
        </p:spPr>
        <p:txBody>
          <a:bodyPr/>
          <a:lstStyle>
            <a:lvl1pPr marL="198000" indent="-198000">
              <a:buClr>
                <a:schemeClr val="bg2"/>
              </a:buClr>
              <a:buSzPct val="100000"/>
              <a:buFont typeface="Arial" pitchFamily="34" charset="0"/>
              <a:buChar char="■"/>
              <a:defRPr/>
            </a:lvl1pPr>
            <a:lvl2pPr>
              <a:buClr>
                <a:schemeClr val="bg2"/>
              </a:buClr>
              <a:defRPr/>
            </a:lvl2pPr>
            <a:lvl3pPr>
              <a:buClr>
                <a:schemeClr val="bg2"/>
              </a:buClr>
              <a:defRPr/>
            </a:lvl3pPr>
            <a:lvl4pPr marL="712800" indent="-150876">
              <a:buClr>
                <a:schemeClr val="bg2"/>
              </a:buClr>
              <a:buFont typeface="Arial" pitchFamily="34" charset="0"/>
              <a:buChar char="­"/>
              <a:defRPr/>
            </a:lvl4pPr>
            <a:lvl5pPr marL="871200" indent="-150480">
              <a:buClr>
                <a:schemeClr val="bg2"/>
              </a:buClr>
              <a:buFont typeface="Arial" pitchFamily="34" charset="0"/>
              <a:buChar char="­"/>
              <a:defRPr/>
            </a:lvl5pPr>
          </a:lstStyle>
          <a:p>
            <a:pPr lvl="0"/>
            <a:r>
              <a:rPr lang="en-US" dirty="0" smtClean="0"/>
              <a:t>Text on first level here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61529327"/>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ATK TitleOnly 2012/01">
    <p:spTree>
      <p:nvGrpSpPr>
        <p:cNvPr id="1" name=""/>
        <p:cNvGrpSpPr/>
        <p:nvPr/>
      </p:nvGrpSpPr>
      <p:grpSpPr>
        <a:xfrm>
          <a:off x="0" y="0"/>
          <a:ext cx="0" cy="0"/>
          <a:chOff x="0" y="0"/>
          <a:chExt cx="0" cy="0"/>
        </a:xfrm>
      </p:grpSpPr>
      <p:sp>
        <p:nvSpPr>
          <p:cNvPr id="19" name="Title Placeholder 1"/>
          <p:cNvSpPr>
            <a:spLocks noGrp="1"/>
          </p:cNvSpPr>
          <p:nvPr>
            <p:ph type="title" hasCustomPrompt="1"/>
          </p:nvPr>
        </p:nvSpPr>
        <p:spPr>
          <a:xfrm>
            <a:off x="269280" y="911962"/>
            <a:ext cx="9504000" cy="376719"/>
          </a:xfrm>
          <a:prstGeom prst="rect">
            <a:avLst/>
          </a:prstGeom>
          <a:noFill/>
          <a:ln>
            <a:noFill/>
          </a:ln>
        </p:spPr>
        <p:txBody>
          <a:bodyPr rtlCol="0"/>
          <a:lstStyle>
            <a:lvl1pPr>
              <a:defRPr/>
            </a:lvl1pPr>
          </a:lstStyle>
          <a:p>
            <a:r>
              <a:rPr lang="en-US" dirty="0" smtClean="0"/>
              <a:t>Headline of maximum two lines here</a:t>
            </a:r>
            <a:endParaRPr lang="en-US" dirty="0"/>
          </a:p>
        </p:txBody>
      </p:sp>
    </p:spTree>
    <p:extLst>
      <p:ext uri="{BB962C8B-B14F-4D97-AF65-F5344CB8AC3E}">
        <p14:creationId xmlns:p14="http://schemas.microsoft.com/office/powerpoint/2010/main" val="3884848286"/>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ATK Divider 2012/0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1577" y="1844650"/>
            <a:ext cx="9510916" cy="365613"/>
          </a:xfrm>
          <a:ln>
            <a:noFill/>
          </a:ln>
        </p:spPr>
        <p:txBody>
          <a:bodyPr/>
          <a:lstStyle>
            <a:lvl1pPr>
              <a:defRPr baseline="0"/>
            </a:lvl1pPr>
          </a:lstStyle>
          <a:p>
            <a:r>
              <a:rPr lang="en-US" dirty="0" smtClean="0"/>
              <a:t>Divider text here</a:t>
            </a:r>
            <a:endParaRPr lang="en-US" dirty="0"/>
          </a:p>
        </p:txBody>
      </p:sp>
      <p:sp>
        <p:nvSpPr>
          <p:cNvPr id="6" name="Text Placeholder 5"/>
          <p:cNvSpPr>
            <a:spLocks noGrp="1"/>
          </p:cNvSpPr>
          <p:nvPr>
            <p:ph type="body" sz="quarter" idx="10" hasCustomPrompt="1"/>
          </p:nvPr>
        </p:nvSpPr>
        <p:spPr>
          <a:xfrm>
            <a:off x="271577" y="2445716"/>
            <a:ext cx="9510986" cy="313932"/>
          </a:xfrm>
          <a:ln>
            <a:noFill/>
          </a:ln>
        </p:spPr>
        <p:txBody>
          <a:bodyPr/>
          <a:lstStyle>
            <a:lvl1pPr marL="181051" indent="-181051">
              <a:buFont typeface="Arial" pitchFamily="34" charset="0"/>
              <a:buChar char="•"/>
              <a:defRPr sz="2200" baseline="0"/>
            </a:lvl1pPr>
            <a:lvl2pPr>
              <a:defRPr sz="2200"/>
            </a:lvl2pPr>
            <a:lvl3pPr>
              <a:defRPr sz="2200"/>
            </a:lvl3pPr>
            <a:lvl4pPr>
              <a:defRPr sz="2200"/>
            </a:lvl4pPr>
            <a:lvl5pPr>
              <a:defRPr sz="2200"/>
            </a:lvl5pPr>
          </a:lstStyle>
          <a:p>
            <a:pPr lvl="0"/>
            <a:r>
              <a:rPr lang="en-US" dirty="0" smtClean="0"/>
              <a:t>Divider subsections here</a:t>
            </a:r>
            <a:endParaRPr lang="en-US" dirty="0"/>
          </a:p>
        </p:txBody>
      </p:sp>
    </p:spTree>
    <p:extLst>
      <p:ext uri="{BB962C8B-B14F-4D97-AF65-F5344CB8AC3E}">
        <p14:creationId xmlns:p14="http://schemas.microsoft.com/office/powerpoint/2010/main" val="1252111126"/>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Naslov i tex box 2 kolumne">
    <p:spTree>
      <p:nvGrpSpPr>
        <p:cNvPr id="1" name=""/>
        <p:cNvGrpSpPr/>
        <p:nvPr/>
      </p:nvGrpSpPr>
      <p:grpSpPr>
        <a:xfrm>
          <a:off x="0" y="0"/>
          <a:ext cx="0" cy="0"/>
          <a:chOff x="0" y="0"/>
          <a:chExt cx="0" cy="0"/>
        </a:xfrm>
      </p:grpSpPr>
      <p:sp>
        <p:nvSpPr>
          <p:cNvPr id="3" name="Content Placeholder 2"/>
          <p:cNvSpPr>
            <a:spLocks noGrp="1"/>
          </p:cNvSpPr>
          <p:nvPr>
            <p:ph idx="1"/>
          </p:nvPr>
        </p:nvSpPr>
        <p:spPr>
          <a:xfrm>
            <a:off x="268958" y="2331720"/>
            <a:ext cx="9505188" cy="1025409"/>
          </a:xfrm>
          <a:noFill/>
        </p:spPr>
        <p:txBody>
          <a:bodyPr numCol="2" spcCol="144000"/>
          <a:lstStyle>
            <a:lvl1pPr marL="0" indent="0">
              <a:buNone/>
              <a:defRPr sz="2420" baseline="0"/>
            </a:lvl1pPr>
            <a:lvl2pPr>
              <a:buNone/>
              <a:defRPr sz="1870"/>
            </a:lvl2pPr>
            <a:lvl3pPr>
              <a:buNone/>
              <a:defRPr sz="1540">
                <a:latin typeface="+mj-lt"/>
              </a:defRPr>
            </a:lvl3pPr>
          </a:lstStyle>
          <a:p>
            <a:pPr lvl="0"/>
            <a:r>
              <a:rPr lang="en-US" smtClean="0"/>
              <a:t>Click to edit Master text styles</a:t>
            </a:r>
          </a:p>
          <a:p>
            <a:pPr lvl="1"/>
            <a:r>
              <a:rPr lang="en-US" smtClean="0"/>
              <a:t>Second level</a:t>
            </a:r>
          </a:p>
          <a:p>
            <a:pPr lvl="2"/>
            <a:r>
              <a:rPr lang="en-US" smtClean="0"/>
              <a:t>Third level</a:t>
            </a:r>
          </a:p>
        </p:txBody>
      </p:sp>
      <p:sp>
        <p:nvSpPr>
          <p:cNvPr id="7" name="Title 6"/>
          <p:cNvSpPr>
            <a:spLocks noGrp="1"/>
          </p:cNvSpPr>
          <p:nvPr>
            <p:ph type="title"/>
          </p:nvPr>
        </p:nvSpPr>
        <p:spPr/>
        <p:txBody>
          <a:bodyPr/>
          <a:lstStyle/>
          <a:p>
            <a:r>
              <a:rPr lang="en-US" smtClean="0"/>
              <a:t>Click to edit Master title style</a:t>
            </a:r>
            <a:endParaRPr lang="hr-HR" dirty="0"/>
          </a:p>
        </p:txBody>
      </p:sp>
      <p:sp>
        <p:nvSpPr>
          <p:cNvPr id="8" name="Date Placeholder 7"/>
          <p:cNvSpPr>
            <a:spLocks noGrp="1"/>
          </p:cNvSpPr>
          <p:nvPr>
            <p:ph type="dt" sz="half" idx="10"/>
          </p:nvPr>
        </p:nvSpPr>
        <p:spPr>
          <a:xfrm>
            <a:off x="345129" y="7394576"/>
            <a:ext cx="2346960" cy="303891"/>
          </a:xfrm>
          <a:prstGeom prst="rect">
            <a:avLst/>
          </a:prstGeom>
        </p:spPr>
        <p:txBody>
          <a:bodyPr/>
          <a:lstStyle/>
          <a:p>
            <a:fld id="{18E95CE3-D832-43BE-8C17-ADA23D4EAA11}" type="datetimeFigureOut">
              <a:rPr lang="hr-HR" smtClean="0">
                <a:solidFill>
                  <a:srgbClr val="000000"/>
                </a:solidFill>
              </a:rPr>
              <a:pPr/>
              <a:t>3.12.2016.</a:t>
            </a:fld>
            <a:endParaRPr lang="hr-HR">
              <a:solidFill>
                <a:srgbClr val="000000"/>
              </a:solidFill>
            </a:endParaRPr>
          </a:p>
        </p:txBody>
      </p:sp>
      <p:sp>
        <p:nvSpPr>
          <p:cNvPr id="9" name="Slide Number Placeholder 8"/>
          <p:cNvSpPr>
            <a:spLocks noGrp="1"/>
          </p:cNvSpPr>
          <p:nvPr>
            <p:ph type="sldNum" sz="quarter" idx="11"/>
          </p:nvPr>
        </p:nvSpPr>
        <p:spPr>
          <a:xfrm>
            <a:off x="7355204" y="7394575"/>
            <a:ext cx="2346960" cy="326436"/>
          </a:xfrm>
          <a:prstGeom prst="rect">
            <a:avLst/>
          </a:prstGeom>
        </p:spPr>
        <p:txBody>
          <a:bodyPr/>
          <a:lstStyle/>
          <a:p>
            <a:fld id="{E4F8832A-F2DD-4D68-974B-2A95E1FA8EF2}" type="slidenum">
              <a:rPr lang="hr-HR" smtClean="0">
                <a:solidFill>
                  <a:srgbClr val="000000"/>
                </a:solidFill>
              </a:rPr>
              <a:pPr/>
              <a:t>‹#›</a:t>
            </a:fld>
            <a:endParaRPr lang="hr-HR">
              <a:solidFill>
                <a:srgbClr val="000000"/>
              </a:solidFill>
            </a:endParaRPr>
          </a:p>
        </p:txBody>
      </p:sp>
    </p:spTree>
    <p:extLst>
      <p:ext uri="{BB962C8B-B14F-4D97-AF65-F5344CB8AC3E}">
        <p14:creationId xmlns:p14="http://schemas.microsoft.com/office/powerpoint/2010/main" val="186121348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5" name="Picture 3" descr="C:\Users\danielf\Desktop\פרזנטציה לספי\IMAGES\element.pn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819196" y="0"/>
            <a:ext cx="2239205" cy="1519537"/>
          </a:xfrm>
          <a:prstGeom prst="rect">
            <a:avLst/>
          </a:prstGeom>
          <a:noFill/>
        </p:spPr>
      </p:pic>
      <p:sp>
        <p:nvSpPr>
          <p:cNvPr id="6" name="Title 1"/>
          <p:cNvSpPr>
            <a:spLocks noGrp="1"/>
          </p:cNvSpPr>
          <p:nvPr>
            <p:ph type="title"/>
          </p:nvPr>
        </p:nvSpPr>
        <p:spPr>
          <a:xfrm>
            <a:off x="502920" y="311256"/>
            <a:ext cx="7377797" cy="365613"/>
          </a:xfr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6352659"/>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ATK CoverWhite 2012/01">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2"/>
            </p:custDataLst>
            <p:extLst/>
          </p:nvPr>
        </p:nvGraphicFramePr>
        <p:xfrm>
          <a:off x="0" y="0"/>
          <a:ext cx="174625" cy="179917"/>
        </p:xfrm>
        <a:graphic>
          <a:graphicData uri="http://schemas.openxmlformats.org/presentationml/2006/ole">
            <mc:AlternateContent xmlns:mc="http://schemas.openxmlformats.org/markup-compatibility/2006">
              <mc:Choice xmlns:v="urn:schemas-microsoft-com:vml" Requires="v">
                <p:oleObj spid="_x0000_s3216" name="think-cell Slide" r:id="rId8" imgW="360" imgH="360" progId="">
                  <p:embed/>
                </p:oleObj>
              </mc:Choice>
              <mc:Fallback>
                <p:oleObj name="think-cell Slide" r:id="rId8" imgW="360" imgH="36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74625" cy="17991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itle 1"/>
          <p:cNvSpPr>
            <a:spLocks noGrp="1"/>
          </p:cNvSpPr>
          <p:nvPr>
            <p:ph type="ctrTitle" hasCustomPrompt="1"/>
            <p:custDataLst>
              <p:tags r:id="rId3"/>
            </p:custDataLst>
          </p:nvPr>
        </p:nvSpPr>
        <p:spPr>
          <a:xfrm>
            <a:off x="271577" y="4176369"/>
            <a:ext cx="9506585" cy="565078"/>
          </a:xfrm>
          <a:prstGeom prst="rect">
            <a:avLst/>
          </a:prstGeom>
          <a:noFill/>
          <a:ln w="6350" cap="flat">
            <a:noFill/>
          </a:ln>
        </p:spPr>
        <p:txBody>
          <a:bodyPr/>
          <a:lstStyle>
            <a:lvl1pPr algn="l">
              <a:lnSpc>
                <a:spcPct val="90000"/>
              </a:lnSpc>
              <a:defRPr sz="3960" b="0" baseline="0">
                <a:latin typeface="Arial" pitchFamily="34" charset="0"/>
                <a:cs typeface="Arial" pitchFamily="34" charset="0"/>
              </a:defRPr>
            </a:lvl1pPr>
          </a:lstStyle>
          <a:p>
            <a:r>
              <a:rPr lang="en-US" dirty="0" smtClean="0"/>
              <a:t>Presentation title here</a:t>
            </a:r>
            <a:endParaRPr lang="de-DE" dirty="0"/>
          </a:p>
        </p:txBody>
      </p:sp>
      <p:cxnSp>
        <p:nvCxnSpPr>
          <p:cNvPr id="5" name="Straight Connector 4"/>
          <p:cNvCxnSpPr/>
          <p:nvPr>
            <p:custDataLst>
              <p:tags r:id="rId4"/>
            </p:custDataLst>
          </p:nvPr>
        </p:nvCxnSpPr>
        <p:spPr>
          <a:xfrm>
            <a:off x="0" y="4020922"/>
            <a:ext cx="10058400" cy="0"/>
          </a:xfrm>
          <a:prstGeom prst="line">
            <a:avLst/>
          </a:prstGeom>
          <a:ln w="635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aphicFrame>
        <p:nvGraphicFramePr>
          <p:cNvPr id="10" name="Object 9" hidden="1"/>
          <p:cNvGraphicFramePr>
            <a:graphicFrameLocks noChangeAspect="1"/>
          </p:cNvGraphicFramePr>
          <p:nvPr userDrawn="1">
            <p:custDataLst>
              <p:tags r:id="rId5"/>
            </p:custDataLst>
            <p:extLst/>
          </p:nvPr>
        </p:nvGraphicFramePr>
        <p:xfrm>
          <a:off x="0" y="0"/>
          <a:ext cx="174625" cy="179917"/>
        </p:xfrm>
        <a:graphic>
          <a:graphicData uri="http://schemas.openxmlformats.org/presentationml/2006/ole">
            <mc:AlternateContent xmlns:mc="http://schemas.openxmlformats.org/markup-compatibility/2006">
              <mc:Choice xmlns:v="urn:schemas-microsoft-com:vml" Requires="v">
                <p:oleObj spid="_x0000_s3217" name="think-cell Slide" r:id="rId10" imgW="360" imgH="360" progId="">
                  <p:embed/>
                </p:oleObj>
              </mc:Choice>
              <mc:Fallback>
                <p:oleObj name="think-cell Slide" r:id="rId10" imgW="360" imgH="36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74625" cy="17991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2" name="Straight Connector 11"/>
          <p:cNvCxnSpPr/>
          <p:nvPr userDrawn="1">
            <p:custDataLst>
              <p:tags r:id="rId6"/>
            </p:custDataLst>
          </p:nvPr>
        </p:nvCxnSpPr>
        <p:spPr>
          <a:xfrm>
            <a:off x="0" y="4020922"/>
            <a:ext cx="10058400" cy="0"/>
          </a:xfrm>
          <a:prstGeom prst="line">
            <a:avLst/>
          </a:prstGeom>
          <a:ln w="6350" cap="flat">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1262" name="Picture 238"/>
          <p:cNvPicPr>
            <a:picLocks noChangeAspect="1" noChangeArrowheads="1"/>
          </p:cNvPicPr>
          <p:nvPr userDrawn="1"/>
        </p:nvPicPr>
        <p:blipFill>
          <a:blip r:embed="rId11" cstate="print">
            <a:extLst>
              <a:ext uri="{28A0092B-C50C-407E-A947-70E740481C1C}">
                <a14:useLocalDpi xmlns:a14="http://schemas.microsoft.com/office/drawing/2010/main"/>
              </a:ext>
            </a:extLst>
          </a:blip>
          <a:srcRect/>
          <a:stretch>
            <a:fillRect/>
          </a:stretch>
        </p:blipFill>
        <p:spPr bwMode="auto">
          <a:xfrm>
            <a:off x="10478" y="6725286"/>
            <a:ext cx="10037445" cy="1047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63" name="Picture 239"/>
          <p:cNvPicPr>
            <a:picLocks noChangeAspect="1" noChangeArrowheads="1"/>
          </p:cNvPicPr>
          <p:nvPr userDrawn="1"/>
        </p:nvPicPr>
        <p:blipFill>
          <a:blip r:embed="rId12" cstate="print">
            <a:extLst>
              <a:ext uri="{28A0092B-C50C-407E-A947-70E740481C1C}">
                <a14:useLocalDpi xmlns:a14="http://schemas.microsoft.com/office/drawing/2010/main"/>
              </a:ext>
            </a:extLst>
          </a:blip>
          <a:srcRect/>
          <a:stretch>
            <a:fillRect/>
          </a:stretch>
        </p:blipFill>
        <p:spPr bwMode="auto">
          <a:xfrm>
            <a:off x="3504725" y="540229"/>
            <a:ext cx="3048953" cy="296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988721"/>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12/3/2016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TK Disclaimer 2012/01">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5908" y="2335319"/>
            <a:ext cx="9506585" cy="251146"/>
          </a:xfrm>
        </p:spPr>
        <p:txBody>
          <a:bodyPr/>
          <a:lstStyle>
            <a:lvl1pPr marL="1747" indent="0">
              <a:spcBef>
                <a:spcPts val="1540"/>
              </a:spcBef>
              <a:buNone/>
              <a:defRPr/>
            </a:lvl1pPr>
            <a:lvl2pPr marL="1747" indent="0">
              <a:spcBef>
                <a:spcPts val="1540"/>
              </a:spcBef>
              <a:buNone/>
              <a:defRPr/>
            </a:lvl2pPr>
            <a:lvl3pPr marL="1747" indent="0">
              <a:spcBef>
                <a:spcPts val="1540"/>
              </a:spcBef>
              <a:buNone/>
              <a:defRPr/>
            </a:lvl3pPr>
            <a:lvl4pPr marL="1747" indent="0">
              <a:spcBef>
                <a:spcPts val="1540"/>
              </a:spcBef>
              <a:buNone/>
              <a:defRPr/>
            </a:lvl4pPr>
            <a:lvl5pPr marL="1747" indent="0">
              <a:spcBef>
                <a:spcPts val="1540"/>
              </a:spcBef>
              <a:buNone/>
              <a:defRPr/>
            </a:lvl5pPr>
          </a:lstStyle>
          <a:p>
            <a:pPr lvl="0"/>
            <a:r>
              <a:rPr lang="en-US" smtClean="0"/>
              <a:t>Click to edit Master text styles</a:t>
            </a:r>
          </a:p>
        </p:txBody>
      </p:sp>
    </p:spTree>
    <p:extLst>
      <p:ext uri="{BB962C8B-B14F-4D97-AF65-F5344CB8AC3E}">
        <p14:creationId xmlns:p14="http://schemas.microsoft.com/office/powerpoint/2010/main" val="2292658047"/>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TK TitleAndText 2012/01">
    <p:spTree>
      <p:nvGrpSpPr>
        <p:cNvPr id="1" name=""/>
        <p:cNvGrpSpPr/>
        <p:nvPr/>
      </p:nvGrpSpPr>
      <p:grpSpPr>
        <a:xfrm>
          <a:off x="0" y="0"/>
          <a:ext cx="0" cy="0"/>
          <a:chOff x="0" y="0"/>
          <a:chExt cx="0" cy="0"/>
        </a:xfrm>
      </p:grpSpPr>
      <p:sp>
        <p:nvSpPr>
          <p:cNvPr id="19" name="Title Placeholder 1"/>
          <p:cNvSpPr>
            <a:spLocks noGrp="1"/>
          </p:cNvSpPr>
          <p:nvPr>
            <p:ph type="title" hasCustomPrompt="1"/>
          </p:nvPr>
        </p:nvSpPr>
        <p:spPr>
          <a:xfrm>
            <a:off x="271577" y="911962"/>
            <a:ext cx="9504000" cy="376719"/>
          </a:xfrm>
          <a:prstGeom prst="rect">
            <a:avLst/>
          </a:prstGeom>
          <a:noFill/>
          <a:ln>
            <a:noFill/>
          </a:ln>
        </p:spPr>
        <p:txBody>
          <a:bodyPr rtlCol="0"/>
          <a:lstStyle>
            <a:lvl1pPr>
              <a:defRPr/>
            </a:lvl1pPr>
          </a:lstStyle>
          <a:p>
            <a:r>
              <a:rPr lang="en-US" dirty="0" smtClean="0"/>
              <a:t>Headline of maximum two lines here</a:t>
            </a:r>
            <a:endParaRPr lang="en-US" dirty="0"/>
          </a:p>
        </p:txBody>
      </p:sp>
      <p:sp>
        <p:nvSpPr>
          <p:cNvPr id="5" name="Text Placeholder 4"/>
          <p:cNvSpPr>
            <a:spLocks noGrp="1"/>
          </p:cNvSpPr>
          <p:nvPr>
            <p:ph type="body" sz="quarter" idx="10" hasCustomPrompt="1"/>
          </p:nvPr>
        </p:nvSpPr>
        <p:spPr>
          <a:xfrm>
            <a:off x="269281" y="2331720"/>
            <a:ext cx="9504839" cy="1517338"/>
          </a:xfrm>
          <a:noFill/>
          <a:ln>
            <a:noFill/>
          </a:ln>
        </p:spPr>
        <p:txBody>
          <a:bodyPr/>
          <a:lstStyle>
            <a:lvl1pPr marL="198000" indent="-198000">
              <a:buClr>
                <a:schemeClr val="bg2"/>
              </a:buClr>
              <a:buSzPct val="100000"/>
              <a:buFont typeface="Arial" pitchFamily="34" charset="0"/>
              <a:buChar char="■"/>
              <a:defRPr/>
            </a:lvl1pPr>
            <a:lvl2pPr>
              <a:buClr>
                <a:schemeClr val="bg2"/>
              </a:buClr>
              <a:defRPr/>
            </a:lvl2pPr>
            <a:lvl3pPr>
              <a:buClr>
                <a:schemeClr val="bg2"/>
              </a:buClr>
              <a:defRPr/>
            </a:lvl3pPr>
            <a:lvl4pPr marL="712800" indent="-150876">
              <a:buClr>
                <a:schemeClr val="bg2"/>
              </a:buClr>
              <a:buFont typeface="Arial" pitchFamily="34" charset="0"/>
              <a:buChar char="­"/>
              <a:defRPr/>
            </a:lvl4pPr>
            <a:lvl5pPr marL="871200" indent="-150480">
              <a:buClr>
                <a:schemeClr val="bg2"/>
              </a:buClr>
              <a:buFont typeface="Arial" pitchFamily="34" charset="0"/>
              <a:buChar char="­"/>
              <a:defRPr/>
            </a:lvl5pPr>
          </a:lstStyle>
          <a:p>
            <a:pPr lvl="0"/>
            <a:r>
              <a:rPr lang="en-US" dirty="0" smtClean="0"/>
              <a:t>Text on first level here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34467764"/>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ATK TitleOnly 2012/01">
    <p:spTree>
      <p:nvGrpSpPr>
        <p:cNvPr id="1" name=""/>
        <p:cNvGrpSpPr/>
        <p:nvPr/>
      </p:nvGrpSpPr>
      <p:grpSpPr>
        <a:xfrm>
          <a:off x="0" y="0"/>
          <a:ext cx="0" cy="0"/>
          <a:chOff x="0" y="0"/>
          <a:chExt cx="0" cy="0"/>
        </a:xfrm>
      </p:grpSpPr>
      <p:sp>
        <p:nvSpPr>
          <p:cNvPr id="19" name="Title Placeholder 1"/>
          <p:cNvSpPr>
            <a:spLocks noGrp="1"/>
          </p:cNvSpPr>
          <p:nvPr>
            <p:ph type="title" hasCustomPrompt="1"/>
          </p:nvPr>
        </p:nvSpPr>
        <p:spPr>
          <a:xfrm>
            <a:off x="269280" y="911962"/>
            <a:ext cx="9504000" cy="376719"/>
          </a:xfrm>
          <a:prstGeom prst="rect">
            <a:avLst/>
          </a:prstGeom>
          <a:noFill/>
          <a:ln>
            <a:noFill/>
          </a:ln>
        </p:spPr>
        <p:txBody>
          <a:bodyPr rtlCol="0"/>
          <a:lstStyle>
            <a:lvl1pPr>
              <a:defRPr/>
            </a:lvl1pPr>
          </a:lstStyle>
          <a:p>
            <a:r>
              <a:rPr lang="en-US" dirty="0" smtClean="0"/>
              <a:t>Headline of maximum two lines here</a:t>
            </a:r>
            <a:endParaRPr lang="en-US" dirty="0"/>
          </a:p>
        </p:txBody>
      </p:sp>
    </p:spTree>
    <p:extLst>
      <p:ext uri="{BB962C8B-B14F-4D97-AF65-F5344CB8AC3E}">
        <p14:creationId xmlns:p14="http://schemas.microsoft.com/office/powerpoint/2010/main" val="4256777741"/>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ATK Divider 2012/0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1577" y="1844650"/>
            <a:ext cx="9510916" cy="365613"/>
          </a:xfrm>
          <a:ln>
            <a:noFill/>
          </a:ln>
        </p:spPr>
        <p:txBody>
          <a:bodyPr/>
          <a:lstStyle>
            <a:lvl1pPr>
              <a:defRPr baseline="0"/>
            </a:lvl1pPr>
          </a:lstStyle>
          <a:p>
            <a:r>
              <a:rPr lang="en-US" dirty="0" smtClean="0"/>
              <a:t>Divider text here</a:t>
            </a:r>
            <a:endParaRPr lang="en-US" dirty="0"/>
          </a:p>
        </p:txBody>
      </p:sp>
      <p:sp>
        <p:nvSpPr>
          <p:cNvPr id="6" name="Text Placeholder 5"/>
          <p:cNvSpPr>
            <a:spLocks noGrp="1"/>
          </p:cNvSpPr>
          <p:nvPr>
            <p:ph type="body" sz="quarter" idx="10" hasCustomPrompt="1"/>
          </p:nvPr>
        </p:nvSpPr>
        <p:spPr>
          <a:xfrm>
            <a:off x="271577" y="2445716"/>
            <a:ext cx="9510986" cy="313932"/>
          </a:xfrm>
          <a:ln>
            <a:noFill/>
          </a:ln>
        </p:spPr>
        <p:txBody>
          <a:bodyPr/>
          <a:lstStyle>
            <a:lvl1pPr marL="181051" indent="-181051">
              <a:buFont typeface="Arial" pitchFamily="34" charset="0"/>
              <a:buChar char="•"/>
              <a:defRPr sz="2200" baseline="0"/>
            </a:lvl1pPr>
            <a:lvl2pPr>
              <a:defRPr sz="2200"/>
            </a:lvl2pPr>
            <a:lvl3pPr>
              <a:defRPr sz="2200"/>
            </a:lvl3pPr>
            <a:lvl4pPr>
              <a:defRPr sz="2200"/>
            </a:lvl4pPr>
            <a:lvl5pPr>
              <a:defRPr sz="2200"/>
            </a:lvl5pPr>
          </a:lstStyle>
          <a:p>
            <a:pPr lvl="0"/>
            <a:r>
              <a:rPr lang="en-US" dirty="0" smtClean="0"/>
              <a:t>Divider subsections here</a:t>
            </a:r>
            <a:endParaRPr lang="en-US" dirty="0"/>
          </a:p>
        </p:txBody>
      </p:sp>
    </p:spTree>
    <p:extLst>
      <p:ext uri="{BB962C8B-B14F-4D97-AF65-F5344CB8AC3E}">
        <p14:creationId xmlns:p14="http://schemas.microsoft.com/office/powerpoint/2010/main" val="191381644"/>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2656669"/>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Naslov i tex box 2 kolumne">
    <p:spTree>
      <p:nvGrpSpPr>
        <p:cNvPr id="1" name=""/>
        <p:cNvGrpSpPr/>
        <p:nvPr/>
      </p:nvGrpSpPr>
      <p:grpSpPr>
        <a:xfrm>
          <a:off x="0" y="0"/>
          <a:ext cx="0" cy="0"/>
          <a:chOff x="0" y="0"/>
          <a:chExt cx="0" cy="0"/>
        </a:xfrm>
      </p:grpSpPr>
      <p:sp>
        <p:nvSpPr>
          <p:cNvPr id="3" name="Content Placeholder 2"/>
          <p:cNvSpPr>
            <a:spLocks noGrp="1"/>
          </p:cNvSpPr>
          <p:nvPr>
            <p:ph idx="1"/>
          </p:nvPr>
        </p:nvSpPr>
        <p:spPr>
          <a:xfrm>
            <a:off x="268958" y="2331720"/>
            <a:ext cx="9505188" cy="1025409"/>
          </a:xfrm>
          <a:noFill/>
        </p:spPr>
        <p:txBody>
          <a:bodyPr numCol="2" spcCol="144000"/>
          <a:lstStyle>
            <a:lvl1pPr marL="0" indent="0">
              <a:buNone/>
              <a:defRPr sz="2420" baseline="0"/>
            </a:lvl1pPr>
            <a:lvl2pPr>
              <a:buNone/>
              <a:defRPr sz="1870"/>
            </a:lvl2pPr>
            <a:lvl3pPr>
              <a:buNone/>
              <a:defRPr sz="1540">
                <a:latin typeface="+mj-lt"/>
              </a:defRPr>
            </a:lvl3pPr>
          </a:lstStyle>
          <a:p>
            <a:pPr lvl="0"/>
            <a:r>
              <a:rPr lang="en-US" smtClean="0"/>
              <a:t>Click to edit Master text styles</a:t>
            </a:r>
          </a:p>
          <a:p>
            <a:pPr lvl="1"/>
            <a:r>
              <a:rPr lang="en-US" smtClean="0"/>
              <a:t>Second level</a:t>
            </a:r>
          </a:p>
          <a:p>
            <a:pPr lvl="2"/>
            <a:r>
              <a:rPr lang="en-US" smtClean="0"/>
              <a:t>Third level</a:t>
            </a:r>
          </a:p>
        </p:txBody>
      </p:sp>
      <p:sp>
        <p:nvSpPr>
          <p:cNvPr id="7" name="Title 6"/>
          <p:cNvSpPr>
            <a:spLocks noGrp="1"/>
          </p:cNvSpPr>
          <p:nvPr>
            <p:ph type="title"/>
          </p:nvPr>
        </p:nvSpPr>
        <p:spPr/>
        <p:txBody>
          <a:bodyPr/>
          <a:lstStyle/>
          <a:p>
            <a:r>
              <a:rPr lang="en-US" smtClean="0"/>
              <a:t>Click to edit Master title style</a:t>
            </a:r>
            <a:endParaRPr lang="hr-HR" dirty="0"/>
          </a:p>
        </p:txBody>
      </p:sp>
      <p:sp>
        <p:nvSpPr>
          <p:cNvPr id="8" name="Date Placeholder 7"/>
          <p:cNvSpPr>
            <a:spLocks noGrp="1"/>
          </p:cNvSpPr>
          <p:nvPr>
            <p:ph type="dt" sz="half" idx="10"/>
          </p:nvPr>
        </p:nvSpPr>
        <p:spPr>
          <a:xfrm>
            <a:off x="345129" y="7394576"/>
            <a:ext cx="2346960" cy="303891"/>
          </a:xfrm>
          <a:prstGeom prst="rect">
            <a:avLst/>
          </a:prstGeom>
        </p:spPr>
        <p:txBody>
          <a:bodyPr/>
          <a:lstStyle/>
          <a:p>
            <a:fld id="{18E95CE3-D832-43BE-8C17-ADA23D4EAA11}" type="datetimeFigureOut">
              <a:rPr lang="hr-HR" smtClean="0">
                <a:solidFill>
                  <a:srgbClr val="000000"/>
                </a:solidFill>
              </a:rPr>
              <a:pPr/>
              <a:t>3.12.2016.</a:t>
            </a:fld>
            <a:endParaRPr lang="hr-HR">
              <a:solidFill>
                <a:srgbClr val="000000"/>
              </a:solidFill>
            </a:endParaRPr>
          </a:p>
        </p:txBody>
      </p:sp>
      <p:sp>
        <p:nvSpPr>
          <p:cNvPr id="9" name="Slide Number Placeholder 8"/>
          <p:cNvSpPr>
            <a:spLocks noGrp="1"/>
          </p:cNvSpPr>
          <p:nvPr>
            <p:ph type="sldNum" sz="quarter" idx="11"/>
          </p:nvPr>
        </p:nvSpPr>
        <p:spPr>
          <a:xfrm>
            <a:off x="7355204" y="7394575"/>
            <a:ext cx="2346960" cy="326436"/>
          </a:xfrm>
          <a:prstGeom prst="rect">
            <a:avLst/>
          </a:prstGeom>
        </p:spPr>
        <p:txBody>
          <a:bodyPr/>
          <a:lstStyle/>
          <a:p>
            <a:fld id="{E4F8832A-F2DD-4D68-974B-2A95E1FA8EF2}" type="slidenum">
              <a:rPr lang="hr-HR" smtClean="0">
                <a:solidFill>
                  <a:srgbClr val="000000"/>
                </a:solidFill>
              </a:rPr>
              <a:pPr/>
              <a:t>‹#›</a:t>
            </a:fld>
            <a:endParaRPr lang="hr-HR">
              <a:solidFill>
                <a:srgbClr val="000000"/>
              </a:solidFill>
            </a:endParaRPr>
          </a:p>
        </p:txBody>
      </p:sp>
    </p:spTree>
    <p:extLst>
      <p:ext uri="{BB962C8B-B14F-4D97-AF65-F5344CB8AC3E}">
        <p14:creationId xmlns:p14="http://schemas.microsoft.com/office/powerpoint/2010/main" val="331223770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Date Placeholder 2"/>
          <p:cNvSpPr>
            <a:spLocks noGrp="1"/>
          </p:cNvSpPr>
          <p:nvPr>
            <p:ph type="dt" sz="half" idx="10"/>
          </p:nvPr>
        </p:nvSpPr>
        <p:spPr>
          <a:xfrm>
            <a:off x="345129" y="7394576"/>
            <a:ext cx="2346960" cy="303891"/>
          </a:xfrm>
          <a:prstGeom prst="rect">
            <a:avLst/>
          </a:prstGeom>
        </p:spPr>
        <p:txBody>
          <a:bodyPr/>
          <a:lstStyle/>
          <a:p>
            <a:fld id="{CF40B44B-F114-4722-801F-C6A393264096}" type="datetime1">
              <a:rPr lang="hr-HR" smtClean="0">
                <a:solidFill>
                  <a:srgbClr val="000000"/>
                </a:solidFill>
              </a:rPr>
              <a:pPr/>
              <a:t>3.12.2016.</a:t>
            </a:fld>
            <a:endParaRPr lang="hr-HR" dirty="0">
              <a:solidFill>
                <a:srgbClr val="000000"/>
              </a:solidFill>
            </a:endParaRPr>
          </a:p>
        </p:txBody>
      </p:sp>
      <p:sp>
        <p:nvSpPr>
          <p:cNvPr id="4" name="Slide Number Placeholder 3"/>
          <p:cNvSpPr>
            <a:spLocks noGrp="1"/>
          </p:cNvSpPr>
          <p:nvPr>
            <p:ph type="sldNum" sz="quarter" idx="11"/>
          </p:nvPr>
        </p:nvSpPr>
        <p:spPr>
          <a:xfrm>
            <a:off x="7355204" y="7394575"/>
            <a:ext cx="2346960" cy="326436"/>
          </a:xfrm>
          <a:prstGeom prst="rect">
            <a:avLst/>
          </a:prstGeom>
        </p:spPr>
        <p:txBody>
          <a:bodyPr/>
          <a:lstStyle/>
          <a:p>
            <a:r>
              <a:rPr lang="hr-HR" smtClean="0">
                <a:solidFill>
                  <a:srgbClr val="000000"/>
                </a:solidFill>
              </a:rPr>
              <a:t>Stranica </a:t>
            </a:r>
            <a:fld id="{62B7004E-AB03-4ACA-8174-92D20032120D}" type="slidenum">
              <a:rPr lang="hr-HR" smtClean="0">
                <a:solidFill>
                  <a:srgbClr val="000000"/>
                </a:solidFill>
              </a:rPr>
              <a:pPr/>
              <a:t>‹#›</a:t>
            </a:fld>
            <a:endParaRPr lang="hr-HR" dirty="0">
              <a:solidFill>
                <a:srgbClr val="000000"/>
              </a:solidFill>
            </a:endParaRPr>
          </a:p>
        </p:txBody>
      </p:sp>
    </p:spTree>
    <p:extLst>
      <p:ext uri="{BB962C8B-B14F-4D97-AF65-F5344CB8AC3E}">
        <p14:creationId xmlns:p14="http://schemas.microsoft.com/office/powerpoint/2010/main" val="3143377956"/>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5" name="Picture 3" descr="C:\Users\danielf\Desktop\פרזנטציה לספי\IMAGES\element.pn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819196" y="0"/>
            <a:ext cx="2239205" cy="1519537"/>
          </a:xfrm>
          <a:prstGeom prst="rect">
            <a:avLst/>
          </a:prstGeom>
          <a:noFill/>
        </p:spPr>
      </p:pic>
      <p:sp>
        <p:nvSpPr>
          <p:cNvPr id="6" name="Title 1"/>
          <p:cNvSpPr>
            <a:spLocks noGrp="1"/>
          </p:cNvSpPr>
          <p:nvPr>
            <p:ph type="title"/>
          </p:nvPr>
        </p:nvSpPr>
        <p:spPr>
          <a:xfrm>
            <a:off x="502920" y="311256"/>
            <a:ext cx="7377797" cy="365613"/>
          </a:xfr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325294988"/>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ATK CoverWhite 2012/01">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2"/>
            </p:custDataLst>
            <p:extLst/>
          </p:nvPr>
        </p:nvGraphicFramePr>
        <p:xfrm>
          <a:off x="0" y="0"/>
          <a:ext cx="174625" cy="179917"/>
        </p:xfrm>
        <a:graphic>
          <a:graphicData uri="http://schemas.openxmlformats.org/presentationml/2006/ole">
            <mc:AlternateContent xmlns:mc="http://schemas.openxmlformats.org/markup-compatibility/2006">
              <mc:Choice xmlns:v="urn:schemas-microsoft-com:vml" Requires="v">
                <p:oleObj spid="_x0000_s4234" name="think-cell Slide" r:id="rId8" imgW="360" imgH="360" progId="">
                  <p:embed/>
                </p:oleObj>
              </mc:Choice>
              <mc:Fallback>
                <p:oleObj name="think-cell Slide" r:id="rId8" imgW="360" imgH="36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74625" cy="17991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itle 1"/>
          <p:cNvSpPr>
            <a:spLocks noGrp="1"/>
          </p:cNvSpPr>
          <p:nvPr>
            <p:ph type="ctrTitle" hasCustomPrompt="1"/>
            <p:custDataLst>
              <p:tags r:id="rId3"/>
            </p:custDataLst>
          </p:nvPr>
        </p:nvSpPr>
        <p:spPr>
          <a:xfrm>
            <a:off x="271577" y="4176369"/>
            <a:ext cx="9506585" cy="565078"/>
          </a:xfrm>
          <a:prstGeom prst="rect">
            <a:avLst/>
          </a:prstGeom>
          <a:noFill/>
          <a:ln w="6350" cap="flat">
            <a:noFill/>
          </a:ln>
        </p:spPr>
        <p:txBody>
          <a:bodyPr/>
          <a:lstStyle>
            <a:lvl1pPr algn="l">
              <a:lnSpc>
                <a:spcPct val="90000"/>
              </a:lnSpc>
              <a:defRPr sz="3960" b="0" baseline="0">
                <a:latin typeface="Arial" pitchFamily="34" charset="0"/>
                <a:cs typeface="Arial" pitchFamily="34" charset="0"/>
              </a:defRPr>
            </a:lvl1pPr>
          </a:lstStyle>
          <a:p>
            <a:r>
              <a:rPr lang="en-US" dirty="0" smtClean="0"/>
              <a:t>Presentation title here</a:t>
            </a:r>
            <a:endParaRPr lang="de-DE" dirty="0"/>
          </a:p>
        </p:txBody>
      </p:sp>
      <p:cxnSp>
        <p:nvCxnSpPr>
          <p:cNvPr id="5" name="Straight Connector 4"/>
          <p:cNvCxnSpPr/>
          <p:nvPr>
            <p:custDataLst>
              <p:tags r:id="rId4"/>
            </p:custDataLst>
          </p:nvPr>
        </p:nvCxnSpPr>
        <p:spPr>
          <a:xfrm>
            <a:off x="0" y="4020922"/>
            <a:ext cx="10058400" cy="0"/>
          </a:xfrm>
          <a:prstGeom prst="line">
            <a:avLst/>
          </a:prstGeom>
          <a:ln w="635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aphicFrame>
        <p:nvGraphicFramePr>
          <p:cNvPr id="10" name="Object 9" hidden="1"/>
          <p:cNvGraphicFramePr>
            <a:graphicFrameLocks noChangeAspect="1"/>
          </p:cNvGraphicFramePr>
          <p:nvPr userDrawn="1">
            <p:custDataLst>
              <p:tags r:id="rId5"/>
            </p:custDataLst>
            <p:extLst/>
          </p:nvPr>
        </p:nvGraphicFramePr>
        <p:xfrm>
          <a:off x="0" y="0"/>
          <a:ext cx="174625" cy="179917"/>
        </p:xfrm>
        <a:graphic>
          <a:graphicData uri="http://schemas.openxmlformats.org/presentationml/2006/ole">
            <mc:AlternateContent xmlns:mc="http://schemas.openxmlformats.org/markup-compatibility/2006">
              <mc:Choice xmlns:v="urn:schemas-microsoft-com:vml" Requires="v">
                <p:oleObj spid="_x0000_s4235" name="think-cell Slide" r:id="rId10" imgW="360" imgH="360" progId="">
                  <p:embed/>
                </p:oleObj>
              </mc:Choice>
              <mc:Fallback>
                <p:oleObj name="think-cell Slide" r:id="rId10" imgW="360" imgH="36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74625" cy="17991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2" name="Straight Connector 11"/>
          <p:cNvCxnSpPr/>
          <p:nvPr userDrawn="1">
            <p:custDataLst>
              <p:tags r:id="rId6"/>
            </p:custDataLst>
          </p:nvPr>
        </p:nvCxnSpPr>
        <p:spPr>
          <a:xfrm>
            <a:off x="0" y="4020922"/>
            <a:ext cx="10058400" cy="0"/>
          </a:xfrm>
          <a:prstGeom prst="line">
            <a:avLst/>
          </a:prstGeom>
          <a:ln w="6350" cap="flat">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1262" name="Picture 238"/>
          <p:cNvPicPr>
            <a:picLocks noChangeAspect="1" noChangeArrowheads="1"/>
          </p:cNvPicPr>
          <p:nvPr userDrawn="1"/>
        </p:nvPicPr>
        <p:blipFill>
          <a:blip r:embed="rId11" cstate="print">
            <a:extLst>
              <a:ext uri="{28A0092B-C50C-407E-A947-70E740481C1C}">
                <a14:useLocalDpi xmlns:a14="http://schemas.microsoft.com/office/drawing/2010/main"/>
              </a:ext>
            </a:extLst>
          </a:blip>
          <a:srcRect/>
          <a:stretch>
            <a:fillRect/>
          </a:stretch>
        </p:blipFill>
        <p:spPr bwMode="auto">
          <a:xfrm>
            <a:off x="10478" y="6725286"/>
            <a:ext cx="10037445" cy="1047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63" name="Picture 239"/>
          <p:cNvPicPr>
            <a:picLocks noChangeAspect="1" noChangeArrowheads="1"/>
          </p:cNvPicPr>
          <p:nvPr userDrawn="1"/>
        </p:nvPicPr>
        <p:blipFill>
          <a:blip r:embed="rId12" cstate="print">
            <a:extLst>
              <a:ext uri="{28A0092B-C50C-407E-A947-70E740481C1C}">
                <a14:useLocalDpi xmlns:a14="http://schemas.microsoft.com/office/drawing/2010/main"/>
              </a:ext>
            </a:extLst>
          </a:blip>
          <a:srcRect/>
          <a:stretch>
            <a:fillRect/>
          </a:stretch>
        </p:blipFill>
        <p:spPr bwMode="auto">
          <a:xfrm>
            <a:off x="3504725" y="540229"/>
            <a:ext cx="3048953" cy="296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6267924"/>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TK Disclaimer 2012/01">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5908" y="2335319"/>
            <a:ext cx="9506585" cy="251146"/>
          </a:xfrm>
        </p:spPr>
        <p:txBody>
          <a:bodyPr/>
          <a:lstStyle>
            <a:lvl1pPr marL="1747" indent="0">
              <a:spcBef>
                <a:spcPts val="1540"/>
              </a:spcBef>
              <a:buNone/>
              <a:defRPr/>
            </a:lvl1pPr>
            <a:lvl2pPr marL="1747" indent="0">
              <a:spcBef>
                <a:spcPts val="1540"/>
              </a:spcBef>
              <a:buNone/>
              <a:defRPr/>
            </a:lvl2pPr>
            <a:lvl3pPr marL="1747" indent="0">
              <a:spcBef>
                <a:spcPts val="1540"/>
              </a:spcBef>
              <a:buNone/>
              <a:defRPr/>
            </a:lvl3pPr>
            <a:lvl4pPr marL="1747" indent="0">
              <a:spcBef>
                <a:spcPts val="1540"/>
              </a:spcBef>
              <a:buNone/>
              <a:defRPr/>
            </a:lvl4pPr>
            <a:lvl5pPr marL="1747" indent="0">
              <a:spcBef>
                <a:spcPts val="1540"/>
              </a:spcBef>
              <a:buNone/>
              <a:defRPr/>
            </a:lvl5pPr>
          </a:lstStyle>
          <a:p>
            <a:pPr lvl="0"/>
            <a:r>
              <a:rPr lang="en-US" smtClean="0"/>
              <a:t>Click to edit Master text styles</a:t>
            </a:r>
          </a:p>
        </p:txBody>
      </p:sp>
    </p:spTree>
    <p:extLst>
      <p:ext uri="{BB962C8B-B14F-4D97-AF65-F5344CB8AC3E}">
        <p14:creationId xmlns:p14="http://schemas.microsoft.com/office/powerpoint/2010/main" val="2554205895"/>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502920" y="1787652"/>
            <a:ext cx="4375404" cy="512978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180075" y="1787652"/>
            <a:ext cx="4375404" cy="512978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12/3/2016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TK TitleAndText 2012/01">
    <p:spTree>
      <p:nvGrpSpPr>
        <p:cNvPr id="1" name=""/>
        <p:cNvGrpSpPr/>
        <p:nvPr/>
      </p:nvGrpSpPr>
      <p:grpSpPr>
        <a:xfrm>
          <a:off x="0" y="0"/>
          <a:ext cx="0" cy="0"/>
          <a:chOff x="0" y="0"/>
          <a:chExt cx="0" cy="0"/>
        </a:xfrm>
      </p:grpSpPr>
      <p:sp>
        <p:nvSpPr>
          <p:cNvPr id="19" name="Title Placeholder 1"/>
          <p:cNvSpPr>
            <a:spLocks noGrp="1"/>
          </p:cNvSpPr>
          <p:nvPr>
            <p:ph type="title" hasCustomPrompt="1"/>
          </p:nvPr>
        </p:nvSpPr>
        <p:spPr>
          <a:xfrm>
            <a:off x="271577" y="911962"/>
            <a:ext cx="9504000" cy="376719"/>
          </a:xfrm>
          <a:prstGeom prst="rect">
            <a:avLst/>
          </a:prstGeom>
          <a:noFill/>
          <a:ln>
            <a:noFill/>
          </a:ln>
        </p:spPr>
        <p:txBody>
          <a:bodyPr rtlCol="0"/>
          <a:lstStyle>
            <a:lvl1pPr>
              <a:defRPr/>
            </a:lvl1pPr>
          </a:lstStyle>
          <a:p>
            <a:r>
              <a:rPr lang="en-US" dirty="0" smtClean="0"/>
              <a:t>Headline of maximum two lines here</a:t>
            </a:r>
            <a:endParaRPr lang="en-US" dirty="0"/>
          </a:p>
        </p:txBody>
      </p:sp>
      <p:sp>
        <p:nvSpPr>
          <p:cNvPr id="5" name="Text Placeholder 4"/>
          <p:cNvSpPr>
            <a:spLocks noGrp="1"/>
          </p:cNvSpPr>
          <p:nvPr>
            <p:ph type="body" sz="quarter" idx="10" hasCustomPrompt="1"/>
          </p:nvPr>
        </p:nvSpPr>
        <p:spPr>
          <a:xfrm>
            <a:off x="269281" y="2331720"/>
            <a:ext cx="9504839" cy="1517338"/>
          </a:xfrm>
          <a:noFill/>
          <a:ln>
            <a:noFill/>
          </a:ln>
        </p:spPr>
        <p:txBody>
          <a:bodyPr/>
          <a:lstStyle>
            <a:lvl1pPr marL="198000" indent="-198000">
              <a:buClr>
                <a:schemeClr val="bg2"/>
              </a:buClr>
              <a:buSzPct val="100000"/>
              <a:buFont typeface="Arial" pitchFamily="34" charset="0"/>
              <a:buChar char="■"/>
              <a:defRPr/>
            </a:lvl1pPr>
            <a:lvl2pPr>
              <a:buClr>
                <a:schemeClr val="bg2"/>
              </a:buClr>
              <a:defRPr/>
            </a:lvl2pPr>
            <a:lvl3pPr>
              <a:buClr>
                <a:schemeClr val="bg2"/>
              </a:buClr>
              <a:defRPr/>
            </a:lvl3pPr>
            <a:lvl4pPr marL="712800" indent="-150876">
              <a:buClr>
                <a:schemeClr val="bg2"/>
              </a:buClr>
              <a:buFont typeface="Arial" pitchFamily="34" charset="0"/>
              <a:buChar char="­"/>
              <a:defRPr/>
            </a:lvl4pPr>
            <a:lvl5pPr marL="871200" indent="-150480">
              <a:buClr>
                <a:schemeClr val="bg2"/>
              </a:buClr>
              <a:buFont typeface="Arial" pitchFamily="34" charset="0"/>
              <a:buChar char="­"/>
              <a:defRPr/>
            </a:lvl5pPr>
          </a:lstStyle>
          <a:p>
            <a:pPr lvl="0"/>
            <a:r>
              <a:rPr lang="en-US" dirty="0" smtClean="0"/>
              <a:t>Text on first level here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91557788"/>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ATK TitleOnly 2012/01">
    <p:spTree>
      <p:nvGrpSpPr>
        <p:cNvPr id="1" name=""/>
        <p:cNvGrpSpPr/>
        <p:nvPr/>
      </p:nvGrpSpPr>
      <p:grpSpPr>
        <a:xfrm>
          <a:off x="0" y="0"/>
          <a:ext cx="0" cy="0"/>
          <a:chOff x="0" y="0"/>
          <a:chExt cx="0" cy="0"/>
        </a:xfrm>
      </p:grpSpPr>
      <p:sp>
        <p:nvSpPr>
          <p:cNvPr id="19" name="Title Placeholder 1"/>
          <p:cNvSpPr>
            <a:spLocks noGrp="1"/>
          </p:cNvSpPr>
          <p:nvPr>
            <p:ph type="title" hasCustomPrompt="1"/>
          </p:nvPr>
        </p:nvSpPr>
        <p:spPr>
          <a:xfrm>
            <a:off x="269280" y="911962"/>
            <a:ext cx="9504000" cy="376719"/>
          </a:xfrm>
          <a:prstGeom prst="rect">
            <a:avLst/>
          </a:prstGeom>
          <a:noFill/>
          <a:ln>
            <a:noFill/>
          </a:ln>
        </p:spPr>
        <p:txBody>
          <a:bodyPr rtlCol="0"/>
          <a:lstStyle>
            <a:lvl1pPr>
              <a:defRPr/>
            </a:lvl1pPr>
          </a:lstStyle>
          <a:p>
            <a:r>
              <a:rPr lang="en-US" dirty="0" smtClean="0"/>
              <a:t>Headline of maximum two lines here</a:t>
            </a:r>
            <a:endParaRPr lang="en-US" dirty="0"/>
          </a:p>
        </p:txBody>
      </p:sp>
    </p:spTree>
    <p:extLst>
      <p:ext uri="{BB962C8B-B14F-4D97-AF65-F5344CB8AC3E}">
        <p14:creationId xmlns:p14="http://schemas.microsoft.com/office/powerpoint/2010/main" val="619343129"/>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ATK Divider 2012/0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1577" y="1844650"/>
            <a:ext cx="9510916" cy="365613"/>
          </a:xfrm>
          <a:ln>
            <a:noFill/>
          </a:ln>
        </p:spPr>
        <p:txBody>
          <a:bodyPr/>
          <a:lstStyle>
            <a:lvl1pPr>
              <a:defRPr baseline="0"/>
            </a:lvl1pPr>
          </a:lstStyle>
          <a:p>
            <a:r>
              <a:rPr lang="en-US" dirty="0" smtClean="0"/>
              <a:t>Divider text here</a:t>
            </a:r>
            <a:endParaRPr lang="en-US" dirty="0"/>
          </a:p>
        </p:txBody>
      </p:sp>
      <p:sp>
        <p:nvSpPr>
          <p:cNvPr id="6" name="Text Placeholder 5"/>
          <p:cNvSpPr>
            <a:spLocks noGrp="1"/>
          </p:cNvSpPr>
          <p:nvPr>
            <p:ph type="body" sz="quarter" idx="10" hasCustomPrompt="1"/>
          </p:nvPr>
        </p:nvSpPr>
        <p:spPr>
          <a:xfrm>
            <a:off x="271577" y="2445716"/>
            <a:ext cx="9510986" cy="313932"/>
          </a:xfrm>
          <a:ln>
            <a:noFill/>
          </a:ln>
        </p:spPr>
        <p:txBody>
          <a:bodyPr/>
          <a:lstStyle>
            <a:lvl1pPr marL="181051" indent="-181051">
              <a:buFont typeface="Arial" pitchFamily="34" charset="0"/>
              <a:buChar char="•"/>
              <a:defRPr sz="2200" baseline="0"/>
            </a:lvl1pPr>
            <a:lvl2pPr>
              <a:defRPr sz="2200"/>
            </a:lvl2pPr>
            <a:lvl3pPr>
              <a:defRPr sz="2200"/>
            </a:lvl3pPr>
            <a:lvl4pPr>
              <a:defRPr sz="2200"/>
            </a:lvl4pPr>
            <a:lvl5pPr>
              <a:defRPr sz="2200"/>
            </a:lvl5pPr>
          </a:lstStyle>
          <a:p>
            <a:pPr lvl="0"/>
            <a:r>
              <a:rPr lang="en-US" dirty="0" smtClean="0"/>
              <a:t>Divider subsections here</a:t>
            </a:r>
            <a:endParaRPr lang="en-US" dirty="0"/>
          </a:p>
        </p:txBody>
      </p:sp>
    </p:spTree>
    <p:extLst>
      <p:ext uri="{BB962C8B-B14F-4D97-AF65-F5344CB8AC3E}">
        <p14:creationId xmlns:p14="http://schemas.microsoft.com/office/powerpoint/2010/main" val="1787954065"/>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1629071"/>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Naslov i tex box 2 kolumne">
    <p:spTree>
      <p:nvGrpSpPr>
        <p:cNvPr id="1" name=""/>
        <p:cNvGrpSpPr/>
        <p:nvPr/>
      </p:nvGrpSpPr>
      <p:grpSpPr>
        <a:xfrm>
          <a:off x="0" y="0"/>
          <a:ext cx="0" cy="0"/>
          <a:chOff x="0" y="0"/>
          <a:chExt cx="0" cy="0"/>
        </a:xfrm>
      </p:grpSpPr>
      <p:sp>
        <p:nvSpPr>
          <p:cNvPr id="3" name="Content Placeholder 2"/>
          <p:cNvSpPr>
            <a:spLocks noGrp="1"/>
          </p:cNvSpPr>
          <p:nvPr>
            <p:ph idx="1"/>
          </p:nvPr>
        </p:nvSpPr>
        <p:spPr>
          <a:xfrm>
            <a:off x="268958" y="2331720"/>
            <a:ext cx="9505188" cy="1025409"/>
          </a:xfrm>
          <a:noFill/>
        </p:spPr>
        <p:txBody>
          <a:bodyPr numCol="2" spcCol="144000"/>
          <a:lstStyle>
            <a:lvl1pPr marL="0" indent="0">
              <a:buNone/>
              <a:defRPr sz="2420" baseline="0"/>
            </a:lvl1pPr>
            <a:lvl2pPr>
              <a:buNone/>
              <a:defRPr sz="1870"/>
            </a:lvl2pPr>
            <a:lvl3pPr>
              <a:buNone/>
              <a:defRPr sz="1540">
                <a:latin typeface="+mj-lt"/>
              </a:defRPr>
            </a:lvl3pPr>
          </a:lstStyle>
          <a:p>
            <a:pPr lvl="0"/>
            <a:r>
              <a:rPr lang="en-US" smtClean="0"/>
              <a:t>Click to edit Master text styles</a:t>
            </a:r>
          </a:p>
          <a:p>
            <a:pPr lvl="1"/>
            <a:r>
              <a:rPr lang="en-US" smtClean="0"/>
              <a:t>Second level</a:t>
            </a:r>
          </a:p>
          <a:p>
            <a:pPr lvl="2"/>
            <a:r>
              <a:rPr lang="en-US" smtClean="0"/>
              <a:t>Third level</a:t>
            </a:r>
          </a:p>
        </p:txBody>
      </p:sp>
      <p:sp>
        <p:nvSpPr>
          <p:cNvPr id="7" name="Title 6"/>
          <p:cNvSpPr>
            <a:spLocks noGrp="1"/>
          </p:cNvSpPr>
          <p:nvPr>
            <p:ph type="title"/>
          </p:nvPr>
        </p:nvSpPr>
        <p:spPr/>
        <p:txBody>
          <a:bodyPr/>
          <a:lstStyle/>
          <a:p>
            <a:r>
              <a:rPr lang="en-US" smtClean="0"/>
              <a:t>Click to edit Master title style</a:t>
            </a:r>
            <a:endParaRPr lang="hr-HR" dirty="0"/>
          </a:p>
        </p:txBody>
      </p:sp>
      <p:sp>
        <p:nvSpPr>
          <p:cNvPr id="8" name="Date Placeholder 7"/>
          <p:cNvSpPr>
            <a:spLocks noGrp="1"/>
          </p:cNvSpPr>
          <p:nvPr>
            <p:ph type="dt" sz="half" idx="10"/>
          </p:nvPr>
        </p:nvSpPr>
        <p:spPr>
          <a:xfrm>
            <a:off x="345129" y="7394576"/>
            <a:ext cx="2346960" cy="303891"/>
          </a:xfrm>
          <a:prstGeom prst="rect">
            <a:avLst/>
          </a:prstGeom>
        </p:spPr>
        <p:txBody>
          <a:bodyPr/>
          <a:lstStyle/>
          <a:p>
            <a:fld id="{18E95CE3-D832-43BE-8C17-ADA23D4EAA11}" type="datetimeFigureOut">
              <a:rPr lang="hr-HR" smtClean="0">
                <a:solidFill>
                  <a:srgbClr val="000000"/>
                </a:solidFill>
              </a:rPr>
              <a:pPr/>
              <a:t>3.12.2016.</a:t>
            </a:fld>
            <a:endParaRPr lang="hr-HR">
              <a:solidFill>
                <a:srgbClr val="000000"/>
              </a:solidFill>
            </a:endParaRPr>
          </a:p>
        </p:txBody>
      </p:sp>
      <p:sp>
        <p:nvSpPr>
          <p:cNvPr id="9" name="Slide Number Placeholder 8"/>
          <p:cNvSpPr>
            <a:spLocks noGrp="1"/>
          </p:cNvSpPr>
          <p:nvPr>
            <p:ph type="sldNum" sz="quarter" idx="11"/>
          </p:nvPr>
        </p:nvSpPr>
        <p:spPr>
          <a:xfrm>
            <a:off x="7355204" y="7394575"/>
            <a:ext cx="2346960" cy="326436"/>
          </a:xfrm>
          <a:prstGeom prst="rect">
            <a:avLst/>
          </a:prstGeom>
        </p:spPr>
        <p:txBody>
          <a:bodyPr/>
          <a:lstStyle/>
          <a:p>
            <a:fld id="{E4F8832A-F2DD-4D68-974B-2A95E1FA8EF2}" type="slidenum">
              <a:rPr lang="hr-HR" smtClean="0">
                <a:solidFill>
                  <a:srgbClr val="000000"/>
                </a:solidFill>
              </a:rPr>
              <a:pPr/>
              <a:t>‹#›</a:t>
            </a:fld>
            <a:endParaRPr lang="hr-HR">
              <a:solidFill>
                <a:srgbClr val="000000"/>
              </a:solidFill>
            </a:endParaRPr>
          </a:p>
        </p:txBody>
      </p:sp>
    </p:spTree>
    <p:extLst>
      <p:ext uri="{BB962C8B-B14F-4D97-AF65-F5344CB8AC3E}">
        <p14:creationId xmlns:p14="http://schemas.microsoft.com/office/powerpoint/2010/main" val="933529283"/>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Date Placeholder 2"/>
          <p:cNvSpPr>
            <a:spLocks noGrp="1"/>
          </p:cNvSpPr>
          <p:nvPr>
            <p:ph type="dt" sz="half" idx="10"/>
          </p:nvPr>
        </p:nvSpPr>
        <p:spPr>
          <a:xfrm>
            <a:off x="345129" y="7394576"/>
            <a:ext cx="2346960" cy="303891"/>
          </a:xfrm>
          <a:prstGeom prst="rect">
            <a:avLst/>
          </a:prstGeom>
        </p:spPr>
        <p:txBody>
          <a:bodyPr/>
          <a:lstStyle/>
          <a:p>
            <a:fld id="{CF40B44B-F114-4722-801F-C6A393264096}" type="datetime1">
              <a:rPr lang="hr-HR" smtClean="0">
                <a:solidFill>
                  <a:srgbClr val="000000"/>
                </a:solidFill>
              </a:rPr>
              <a:pPr/>
              <a:t>3.12.2016.</a:t>
            </a:fld>
            <a:endParaRPr lang="hr-HR" dirty="0">
              <a:solidFill>
                <a:srgbClr val="000000"/>
              </a:solidFill>
            </a:endParaRPr>
          </a:p>
        </p:txBody>
      </p:sp>
      <p:sp>
        <p:nvSpPr>
          <p:cNvPr id="4" name="Slide Number Placeholder 3"/>
          <p:cNvSpPr>
            <a:spLocks noGrp="1"/>
          </p:cNvSpPr>
          <p:nvPr>
            <p:ph type="sldNum" sz="quarter" idx="11"/>
          </p:nvPr>
        </p:nvSpPr>
        <p:spPr>
          <a:xfrm>
            <a:off x="7355204" y="7394575"/>
            <a:ext cx="2346960" cy="326436"/>
          </a:xfrm>
          <a:prstGeom prst="rect">
            <a:avLst/>
          </a:prstGeom>
        </p:spPr>
        <p:txBody>
          <a:bodyPr/>
          <a:lstStyle/>
          <a:p>
            <a:r>
              <a:rPr lang="hr-HR" smtClean="0">
                <a:solidFill>
                  <a:srgbClr val="000000"/>
                </a:solidFill>
              </a:rPr>
              <a:t>Stranica </a:t>
            </a:r>
            <a:fld id="{62B7004E-AB03-4ACA-8174-92D20032120D}" type="slidenum">
              <a:rPr lang="hr-HR" smtClean="0">
                <a:solidFill>
                  <a:srgbClr val="000000"/>
                </a:solidFill>
              </a:rPr>
              <a:pPr/>
              <a:t>‹#›</a:t>
            </a:fld>
            <a:endParaRPr lang="hr-HR" dirty="0">
              <a:solidFill>
                <a:srgbClr val="000000"/>
              </a:solidFill>
            </a:endParaRPr>
          </a:p>
        </p:txBody>
      </p:sp>
    </p:spTree>
    <p:extLst>
      <p:ext uri="{BB962C8B-B14F-4D97-AF65-F5344CB8AC3E}">
        <p14:creationId xmlns:p14="http://schemas.microsoft.com/office/powerpoint/2010/main" val="3888769380"/>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5" name="Picture 3" descr="C:\Users\danielf\Desktop\פרזנטציה לספי\IMAGES\element.pn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819196" y="0"/>
            <a:ext cx="2239205" cy="1519537"/>
          </a:xfrm>
          <a:prstGeom prst="rect">
            <a:avLst/>
          </a:prstGeom>
          <a:noFill/>
        </p:spPr>
      </p:pic>
      <p:sp>
        <p:nvSpPr>
          <p:cNvPr id="6" name="Title 1"/>
          <p:cNvSpPr>
            <a:spLocks noGrp="1"/>
          </p:cNvSpPr>
          <p:nvPr>
            <p:ph type="title"/>
          </p:nvPr>
        </p:nvSpPr>
        <p:spPr>
          <a:xfrm>
            <a:off x="502920" y="311256"/>
            <a:ext cx="7377797" cy="365613"/>
          </a:xfr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844977453"/>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ATK CoverWhite 2012/01">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2"/>
            </p:custDataLst>
            <p:extLst/>
          </p:nvPr>
        </p:nvGraphicFramePr>
        <p:xfrm>
          <a:off x="0" y="0"/>
          <a:ext cx="174625" cy="179917"/>
        </p:xfrm>
        <a:graphic>
          <a:graphicData uri="http://schemas.openxmlformats.org/presentationml/2006/ole">
            <mc:AlternateContent xmlns:mc="http://schemas.openxmlformats.org/markup-compatibility/2006">
              <mc:Choice xmlns:v="urn:schemas-microsoft-com:vml" Requires="v">
                <p:oleObj spid="_x0000_s5236" name="think-cell Slide" r:id="rId8" imgW="360" imgH="360" progId="">
                  <p:embed/>
                </p:oleObj>
              </mc:Choice>
              <mc:Fallback>
                <p:oleObj name="think-cell Slide" r:id="rId8" imgW="360" imgH="36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74625" cy="17991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itle 1"/>
          <p:cNvSpPr>
            <a:spLocks noGrp="1"/>
          </p:cNvSpPr>
          <p:nvPr>
            <p:ph type="ctrTitle" hasCustomPrompt="1"/>
            <p:custDataLst>
              <p:tags r:id="rId3"/>
            </p:custDataLst>
          </p:nvPr>
        </p:nvSpPr>
        <p:spPr>
          <a:xfrm>
            <a:off x="271577" y="4176369"/>
            <a:ext cx="9506585" cy="565078"/>
          </a:xfrm>
          <a:prstGeom prst="rect">
            <a:avLst/>
          </a:prstGeom>
          <a:noFill/>
          <a:ln w="6350" cap="flat">
            <a:noFill/>
          </a:ln>
        </p:spPr>
        <p:txBody>
          <a:bodyPr/>
          <a:lstStyle>
            <a:lvl1pPr algn="l">
              <a:lnSpc>
                <a:spcPct val="90000"/>
              </a:lnSpc>
              <a:defRPr sz="3960" b="0" baseline="0">
                <a:latin typeface="Arial" pitchFamily="34" charset="0"/>
                <a:cs typeface="Arial" pitchFamily="34" charset="0"/>
              </a:defRPr>
            </a:lvl1pPr>
          </a:lstStyle>
          <a:p>
            <a:r>
              <a:rPr lang="en-US" dirty="0" smtClean="0"/>
              <a:t>Presentation title here</a:t>
            </a:r>
            <a:endParaRPr lang="de-DE" dirty="0"/>
          </a:p>
        </p:txBody>
      </p:sp>
      <p:cxnSp>
        <p:nvCxnSpPr>
          <p:cNvPr id="5" name="Straight Connector 4"/>
          <p:cNvCxnSpPr/>
          <p:nvPr>
            <p:custDataLst>
              <p:tags r:id="rId4"/>
            </p:custDataLst>
          </p:nvPr>
        </p:nvCxnSpPr>
        <p:spPr>
          <a:xfrm>
            <a:off x="0" y="4020922"/>
            <a:ext cx="10058400" cy="0"/>
          </a:xfrm>
          <a:prstGeom prst="line">
            <a:avLst/>
          </a:prstGeom>
          <a:ln w="635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aphicFrame>
        <p:nvGraphicFramePr>
          <p:cNvPr id="10" name="Object 9" hidden="1"/>
          <p:cNvGraphicFramePr>
            <a:graphicFrameLocks noChangeAspect="1"/>
          </p:cNvGraphicFramePr>
          <p:nvPr userDrawn="1">
            <p:custDataLst>
              <p:tags r:id="rId5"/>
            </p:custDataLst>
            <p:extLst/>
          </p:nvPr>
        </p:nvGraphicFramePr>
        <p:xfrm>
          <a:off x="0" y="0"/>
          <a:ext cx="174625" cy="179917"/>
        </p:xfrm>
        <a:graphic>
          <a:graphicData uri="http://schemas.openxmlformats.org/presentationml/2006/ole">
            <mc:AlternateContent xmlns:mc="http://schemas.openxmlformats.org/markup-compatibility/2006">
              <mc:Choice xmlns:v="urn:schemas-microsoft-com:vml" Requires="v">
                <p:oleObj spid="_x0000_s5237" name="think-cell Slide" r:id="rId10" imgW="360" imgH="360" progId="">
                  <p:embed/>
                </p:oleObj>
              </mc:Choice>
              <mc:Fallback>
                <p:oleObj name="think-cell Slide" r:id="rId10" imgW="360" imgH="36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74625" cy="17991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2" name="Straight Connector 11"/>
          <p:cNvCxnSpPr/>
          <p:nvPr userDrawn="1">
            <p:custDataLst>
              <p:tags r:id="rId6"/>
            </p:custDataLst>
          </p:nvPr>
        </p:nvCxnSpPr>
        <p:spPr>
          <a:xfrm>
            <a:off x="0" y="4020922"/>
            <a:ext cx="10058400" cy="0"/>
          </a:xfrm>
          <a:prstGeom prst="line">
            <a:avLst/>
          </a:prstGeom>
          <a:ln w="6350" cap="flat">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1262" name="Picture 238"/>
          <p:cNvPicPr>
            <a:picLocks noChangeAspect="1" noChangeArrowheads="1"/>
          </p:cNvPicPr>
          <p:nvPr userDrawn="1"/>
        </p:nvPicPr>
        <p:blipFill>
          <a:blip r:embed="rId11" cstate="print">
            <a:extLst>
              <a:ext uri="{28A0092B-C50C-407E-A947-70E740481C1C}">
                <a14:useLocalDpi xmlns:a14="http://schemas.microsoft.com/office/drawing/2010/main"/>
              </a:ext>
            </a:extLst>
          </a:blip>
          <a:srcRect/>
          <a:stretch>
            <a:fillRect/>
          </a:stretch>
        </p:blipFill>
        <p:spPr bwMode="auto">
          <a:xfrm>
            <a:off x="10478" y="6725286"/>
            <a:ext cx="10037445" cy="1047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63" name="Picture 239"/>
          <p:cNvPicPr>
            <a:picLocks noChangeAspect="1" noChangeArrowheads="1"/>
          </p:cNvPicPr>
          <p:nvPr userDrawn="1"/>
        </p:nvPicPr>
        <p:blipFill>
          <a:blip r:embed="rId12" cstate="print">
            <a:extLst>
              <a:ext uri="{28A0092B-C50C-407E-A947-70E740481C1C}">
                <a14:useLocalDpi xmlns:a14="http://schemas.microsoft.com/office/drawing/2010/main"/>
              </a:ext>
            </a:extLst>
          </a:blip>
          <a:srcRect/>
          <a:stretch>
            <a:fillRect/>
          </a:stretch>
        </p:blipFill>
        <p:spPr bwMode="auto">
          <a:xfrm>
            <a:off x="3504725" y="540229"/>
            <a:ext cx="3048953" cy="296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2604325"/>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TK Disclaimer 2012/01">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5908" y="2335319"/>
            <a:ext cx="9506585" cy="251146"/>
          </a:xfrm>
        </p:spPr>
        <p:txBody>
          <a:bodyPr/>
          <a:lstStyle>
            <a:lvl1pPr marL="1747" indent="0">
              <a:spcBef>
                <a:spcPts val="1540"/>
              </a:spcBef>
              <a:buNone/>
              <a:defRPr/>
            </a:lvl1pPr>
            <a:lvl2pPr marL="1747" indent="0">
              <a:spcBef>
                <a:spcPts val="1540"/>
              </a:spcBef>
              <a:buNone/>
              <a:defRPr/>
            </a:lvl2pPr>
            <a:lvl3pPr marL="1747" indent="0">
              <a:spcBef>
                <a:spcPts val="1540"/>
              </a:spcBef>
              <a:buNone/>
              <a:defRPr/>
            </a:lvl3pPr>
            <a:lvl4pPr marL="1747" indent="0">
              <a:spcBef>
                <a:spcPts val="1540"/>
              </a:spcBef>
              <a:buNone/>
              <a:defRPr/>
            </a:lvl4pPr>
            <a:lvl5pPr marL="1747" indent="0">
              <a:spcBef>
                <a:spcPts val="1540"/>
              </a:spcBef>
              <a:buNone/>
              <a:defRPr/>
            </a:lvl5pPr>
          </a:lstStyle>
          <a:p>
            <a:pPr lvl="0"/>
            <a:r>
              <a:rPr lang="en-US" smtClean="0"/>
              <a:t>Click to edit Master text styles</a:t>
            </a:r>
          </a:p>
        </p:txBody>
      </p:sp>
    </p:spTree>
    <p:extLst>
      <p:ext uri="{BB962C8B-B14F-4D97-AF65-F5344CB8AC3E}">
        <p14:creationId xmlns:p14="http://schemas.microsoft.com/office/powerpoint/2010/main" val="1563247465"/>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TK TitleAndText 2012/01">
    <p:spTree>
      <p:nvGrpSpPr>
        <p:cNvPr id="1" name=""/>
        <p:cNvGrpSpPr/>
        <p:nvPr/>
      </p:nvGrpSpPr>
      <p:grpSpPr>
        <a:xfrm>
          <a:off x="0" y="0"/>
          <a:ext cx="0" cy="0"/>
          <a:chOff x="0" y="0"/>
          <a:chExt cx="0" cy="0"/>
        </a:xfrm>
      </p:grpSpPr>
      <p:sp>
        <p:nvSpPr>
          <p:cNvPr id="19" name="Title Placeholder 1"/>
          <p:cNvSpPr>
            <a:spLocks noGrp="1"/>
          </p:cNvSpPr>
          <p:nvPr>
            <p:ph type="title" hasCustomPrompt="1"/>
          </p:nvPr>
        </p:nvSpPr>
        <p:spPr>
          <a:xfrm>
            <a:off x="271577" y="911962"/>
            <a:ext cx="9504000" cy="376719"/>
          </a:xfrm>
          <a:prstGeom prst="rect">
            <a:avLst/>
          </a:prstGeom>
          <a:noFill/>
          <a:ln>
            <a:noFill/>
          </a:ln>
        </p:spPr>
        <p:txBody>
          <a:bodyPr rtlCol="0"/>
          <a:lstStyle>
            <a:lvl1pPr>
              <a:defRPr/>
            </a:lvl1pPr>
          </a:lstStyle>
          <a:p>
            <a:r>
              <a:rPr lang="en-US" dirty="0" smtClean="0"/>
              <a:t>Headline of maximum two lines here</a:t>
            </a:r>
            <a:endParaRPr lang="en-US" dirty="0"/>
          </a:p>
        </p:txBody>
      </p:sp>
      <p:sp>
        <p:nvSpPr>
          <p:cNvPr id="5" name="Text Placeholder 4"/>
          <p:cNvSpPr>
            <a:spLocks noGrp="1"/>
          </p:cNvSpPr>
          <p:nvPr>
            <p:ph type="body" sz="quarter" idx="10" hasCustomPrompt="1"/>
          </p:nvPr>
        </p:nvSpPr>
        <p:spPr>
          <a:xfrm>
            <a:off x="269281" y="2331720"/>
            <a:ext cx="9504839" cy="1517338"/>
          </a:xfrm>
          <a:noFill/>
          <a:ln>
            <a:noFill/>
          </a:ln>
        </p:spPr>
        <p:txBody>
          <a:bodyPr/>
          <a:lstStyle>
            <a:lvl1pPr marL="198000" indent="-198000">
              <a:buClr>
                <a:schemeClr val="bg2"/>
              </a:buClr>
              <a:buSzPct val="100000"/>
              <a:buFont typeface="Arial" pitchFamily="34" charset="0"/>
              <a:buChar char="■"/>
              <a:defRPr/>
            </a:lvl1pPr>
            <a:lvl2pPr>
              <a:buClr>
                <a:schemeClr val="bg2"/>
              </a:buClr>
              <a:defRPr/>
            </a:lvl2pPr>
            <a:lvl3pPr>
              <a:buClr>
                <a:schemeClr val="bg2"/>
              </a:buClr>
              <a:defRPr/>
            </a:lvl3pPr>
            <a:lvl4pPr marL="712800" indent="-150876">
              <a:buClr>
                <a:schemeClr val="bg2"/>
              </a:buClr>
              <a:buFont typeface="Arial" pitchFamily="34" charset="0"/>
              <a:buChar char="­"/>
              <a:defRPr/>
            </a:lvl4pPr>
            <a:lvl5pPr marL="871200" indent="-150480">
              <a:buClr>
                <a:schemeClr val="bg2"/>
              </a:buClr>
              <a:buFont typeface="Arial" pitchFamily="34" charset="0"/>
              <a:buChar char="­"/>
              <a:defRPr/>
            </a:lvl5pPr>
          </a:lstStyle>
          <a:p>
            <a:pPr lvl="0"/>
            <a:r>
              <a:rPr lang="en-US" dirty="0" smtClean="0"/>
              <a:t>Text on first level here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74689599"/>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12/3/2016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ATK TitleOnly 2012/01">
    <p:spTree>
      <p:nvGrpSpPr>
        <p:cNvPr id="1" name=""/>
        <p:cNvGrpSpPr/>
        <p:nvPr/>
      </p:nvGrpSpPr>
      <p:grpSpPr>
        <a:xfrm>
          <a:off x="0" y="0"/>
          <a:ext cx="0" cy="0"/>
          <a:chOff x="0" y="0"/>
          <a:chExt cx="0" cy="0"/>
        </a:xfrm>
      </p:grpSpPr>
      <p:sp>
        <p:nvSpPr>
          <p:cNvPr id="19" name="Title Placeholder 1"/>
          <p:cNvSpPr>
            <a:spLocks noGrp="1"/>
          </p:cNvSpPr>
          <p:nvPr>
            <p:ph type="title" hasCustomPrompt="1"/>
          </p:nvPr>
        </p:nvSpPr>
        <p:spPr>
          <a:xfrm>
            <a:off x="269280" y="911962"/>
            <a:ext cx="9504000" cy="376719"/>
          </a:xfrm>
          <a:prstGeom prst="rect">
            <a:avLst/>
          </a:prstGeom>
          <a:noFill/>
          <a:ln>
            <a:noFill/>
          </a:ln>
        </p:spPr>
        <p:txBody>
          <a:bodyPr rtlCol="0"/>
          <a:lstStyle>
            <a:lvl1pPr>
              <a:defRPr/>
            </a:lvl1pPr>
          </a:lstStyle>
          <a:p>
            <a:r>
              <a:rPr lang="en-US" dirty="0" smtClean="0"/>
              <a:t>Headline of maximum two lines here</a:t>
            </a:r>
            <a:endParaRPr lang="en-US" dirty="0"/>
          </a:p>
        </p:txBody>
      </p:sp>
    </p:spTree>
    <p:extLst>
      <p:ext uri="{BB962C8B-B14F-4D97-AF65-F5344CB8AC3E}">
        <p14:creationId xmlns:p14="http://schemas.microsoft.com/office/powerpoint/2010/main" val="3079517516"/>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ATK Divider 2012/0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1577" y="1844650"/>
            <a:ext cx="9510916" cy="365613"/>
          </a:xfrm>
          <a:ln>
            <a:noFill/>
          </a:ln>
        </p:spPr>
        <p:txBody>
          <a:bodyPr/>
          <a:lstStyle>
            <a:lvl1pPr>
              <a:defRPr baseline="0"/>
            </a:lvl1pPr>
          </a:lstStyle>
          <a:p>
            <a:r>
              <a:rPr lang="en-US" dirty="0" smtClean="0"/>
              <a:t>Divider text here</a:t>
            </a:r>
            <a:endParaRPr lang="en-US" dirty="0"/>
          </a:p>
        </p:txBody>
      </p:sp>
      <p:sp>
        <p:nvSpPr>
          <p:cNvPr id="6" name="Text Placeholder 5"/>
          <p:cNvSpPr>
            <a:spLocks noGrp="1"/>
          </p:cNvSpPr>
          <p:nvPr>
            <p:ph type="body" sz="quarter" idx="10" hasCustomPrompt="1"/>
          </p:nvPr>
        </p:nvSpPr>
        <p:spPr>
          <a:xfrm>
            <a:off x="271577" y="2445716"/>
            <a:ext cx="9510986" cy="313932"/>
          </a:xfrm>
          <a:ln>
            <a:noFill/>
          </a:ln>
        </p:spPr>
        <p:txBody>
          <a:bodyPr/>
          <a:lstStyle>
            <a:lvl1pPr marL="181051" indent="-181051">
              <a:buFont typeface="Arial" pitchFamily="34" charset="0"/>
              <a:buChar char="•"/>
              <a:defRPr sz="2200" baseline="0"/>
            </a:lvl1pPr>
            <a:lvl2pPr>
              <a:defRPr sz="2200"/>
            </a:lvl2pPr>
            <a:lvl3pPr>
              <a:defRPr sz="2200"/>
            </a:lvl3pPr>
            <a:lvl4pPr>
              <a:defRPr sz="2200"/>
            </a:lvl4pPr>
            <a:lvl5pPr>
              <a:defRPr sz="2200"/>
            </a:lvl5pPr>
          </a:lstStyle>
          <a:p>
            <a:pPr lvl="0"/>
            <a:r>
              <a:rPr lang="en-US" dirty="0" smtClean="0"/>
              <a:t>Divider subsections here</a:t>
            </a:r>
            <a:endParaRPr lang="en-US" dirty="0"/>
          </a:p>
        </p:txBody>
      </p:sp>
    </p:spTree>
    <p:extLst>
      <p:ext uri="{BB962C8B-B14F-4D97-AF65-F5344CB8AC3E}">
        <p14:creationId xmlns:p14="http://schemas.microsoft.com/office/powerpoint/2010/main" val="3001302733"/>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5" name="Picture 3" descr="C:\Users\danielf\Desktop\פרזנטציה לספי\IMAGES\element.pn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819196" y="0"/>
            <a:ext cx="2239205" cy="1519537"/>
          </a:xfrm>
          <a:prstGeom prst="rect">
            <a:avLst/>
          </a:prstGeom>
          <a:noFill/>
        </p:spPr>
      </p:pic>
      <p:sp>
        <p:nvSpPr>
          <p:cNvPr id="6" name="Title 1"/>
          <p:cNvSpPr>
            <a:spLocks noGrp="1"/>
          </p:cNvSpPr>
          <p:nvPr>
            <p:ph type="title"/>
          </p:nvPr>
        </p:nvSpPr>
        <p:spPr>
          <a:xfrm>
            <a:off x="502920" y="311256"/>
            <a:ext cx="7377797" cy="365613"/>
          </a:xfr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70632206"/>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Uvodni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9094751"/>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aslovni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6345" y="2580005"/>
            <a:ext cx="9334714" cy="3836146"/>
          </a:xfrm>
        </p:spPr>
        <p:txBody>
          <a:bodyPr lIns="0" tIns="0" rIns="0" bIns="0">
            <a:normAutofit/>
          </a:bodyPr>
          <a:lstStyle>
            <a:lvl1pPr marL="0" indent="0" algn="l">
              <a:buNone/>
              <a:defRPr sz="4400">
                <a:solidFill>
                  <a:srgbClr val="BD1220"/>
                </a:solidFill>
                <a:latin typeface="Roboto Cn" pitchFamily="2" charset="0"/>
                <a:ea typeface="Roboto Cn" pitchFamily="2" charset="0"/>
              </a:defRPr>
            </a:lvl1pPr>
            <a:lvl2pPr marL="502920" indent="0" algn="ctr">
              <a:buNone/>
              <a:defRPr>
                <a:solidFill>
                  <a:schemeClr val="tx1">
                    <a:tint val="75000"/>
                  </a:schemeClr>
                </a:solidFill>
              </a:defRPr>
            </a:lvl2pPr>
            <a:lvl3pPr marL="1005840" indent="0" algn="ctr">
              <a:buNone/>
              <a:defRPr>
                <a:solidFill>
                  <a:schemeClr val="tx1">
                    <a:tint val="75000"/>
                  </a:schemeClr>
                </a:solidFill>
              </a:defRPr>
            </a:lvl3pPr>
            <a:lvl4pPr marL="1508760" indent="0" algn="ctr">
              <a:buNone/>
              <a:defRPr>
                <a:solidFill>
                  <a:schemeClr val="tx1">
                    <a:tint val="75000"/>
                  </a:schemeClr>
                </a:solidFill>
              </a:defRPr>
            </a:lvl4pPr>
            <a:lvl5pPr marL="2011680" indent="0" algn="ctr">
              <a:buNone/>
              <a:defRPr>
                <a:solidFill>
                  <a:schemeClr val="tx1">
                    <a:tint val="75000"/>
                  </a:schemeClr>
                </a:solidFill>
              </a:defRPr>
            </a:lvl5pPr>
            <a:lvl6pPr marL="2514600" indent="0" algn="ctr">
              <a:buNone/>
              <a:defRPr>
                <a:solidFill>
                  <a:schemeClr val="tx1">
                    <a:tint val="75000"/>
                  </a:schemeClr>
                </a:solidFill>
              </a:defRPr>
            </a:lvl6pPr>
            <a:lvl7pPr marL="3017520" indent="0" algn="ctr">
              <a:buNone/>
              <a:defRPr>
                <a:solidFill>
                  <a:schemeClr val="tx1">
                    <a:tint val="75000"/>
                  </a:schemeClr>
                </a:solidFill>
              </a:defRPr>
            </a:lvl7pPr>
            <a:lvl8pPr marL="3520440" indent="0" algn="ctr">
              <a:buNone/>
              <a:defRPr>
                <a:solidFill>
                  <a:schemeClr val="tx1">
                    <a:tint val="75000"/>
                  </a:schemeClr>
                </a:solidFill>
              </a:defRPr>
            </a:lvl8pPr>
            <a:lvl9pPr marL="4023360" indent="0" algn="ctr">
              <a:buNone/>
              <a:defRPr>
                <a:solidFill>
                  <a:schemeClr val="tx1">
                    <a:tint val="75000"/>
                  </a:schemeClr>
                </a:solidFill>
              </a:defRPr>
            </a:lvl9pPr>
          </a:lstStyle>
          <a:p>
            <a:r>
              <a:rPr lang="en-US" smtClean="0"/>
              <a:t>Click to edit Master subtitle style</a:t>
            </a:r>
            <a:endParaRPr lang="hr-HR" dirty="0"/>
          </a:p>
        </p:txBody>
      </p:sp>
      <p:sp>
        <p:nvSpPr>
          <p:cNvPr id="8" name="Title 7"/>
          <p:cNvSpPr>
            <a:spLocks noGrp="1"/>
          </p:cNvSpPr>
          <p:nvPr>
            <p:ph type="title"/>
          </p:nvPr>
        </p:nvSpPr>
        <p:spPr>
          <a:xfrm>
            <a:off x="345129" y="1192848"/>
            <a:ext cx="9345930" cy="1213791"/>
          </a:xfrm>
        </p:spPr>
        <p:txBody>
          <a:bodyPr lIns="0" tIns="0" rIns="0" bIns="0" anchor="t" anchorCtr="0">
            <a:noAutofit/>
          </a:bodyPr>
          <a:lstStyle>
            <a:lvl1pPr>
              <a:defRPr sz="5500">
                <a:latin typeface="Roboto Cn" pitchFamily="2" charset="0"/>
                <a:ea typeface="Roboto Cn" pitchFamily="2" charset="0"/>
              </a:defRPr>
            </a:lvl1pPr>
          </a:lstStyle>
          <a:p>
            <a:r>
              <a:rPr lang="en-US" smtClean="0"/>
              <a:t>Click to edit Master title style</a:t>
            </a:r>
            <a:endParaRPr lang="hr-HR" dirty="0"/>
          </a:p>
        </p:txBody>
      </p:sp>
      <p:sp>
        <p:nvSpPr>
          <p:cNvPr id="9" name="Date Placeholder 8"/>
          <p:cNvSpPr>
            <a:spLocks noGrp="1"/>
          </p:cNvSpPr>
          <p:nvPr>
            <p:ph type="dt" sz="half" idx="10"/>
          </p:nvPr>
        </p:nvSpPr>
        <p:spPr/>
        <p:txBody>
          <a:bodyPr/>
          <a:lstStyle>
            <a:lvl1pPr>
              <a:defRPr>
                <a:latin typeface="+mj-lt"/>
              </a:defRPr>
            </a:lvl1pPr>
          </a:lstStyle>
          <a:p>
            <a:fld id="{545753A4-EE7F-412A-97B7-CFFDC74A5479}" type="datetime1">
              <a:rPr lang="hr-HR" smtClean="0">
                <a:solidFill>
                  <a:prstClr val="black">
                    <a:tint val="75000"/>
                  </a:prstClr>
                </a:solidFill>
              </a:rPr>
              <a:pPr/>
              <a:t>3.12.2016.</a:t>
            </a:fld>
            <a:endParaRPr lang="hr-HR" dirty="0">
              <a:solidFill>
                <a:prstClr val="black">
                  <a:tint val="75000"/>
                </a:prstClr>
              </a:solidFill>
            </a:endParaRPr>
          </a:p>
        </p:txBody>
      </p:sp>
      <p:sp>
        <p:nvSpPr>
          <p:cNvPr id="10" name="Slide Number Placeholder 9"/>
          <p:cNvSpPr>
            <a:spLocks noGrp="1"/>
          </p:cNvSpPr>
          <p:nvPr>
            <p:ph type="sldNum" sz="quarter" idx="11"/>
          </p:nvPr>
        </p:nvSpPr>
        <p:spPr/>
        <p:txBody>
          <a:bodyPr/>
          <a:lstStyle/>
          <a:p>
            <a:r>
              <a:rPr lang="hr-HR" dirty="0" smtClean="0">
                <a:solidFill>
                  <a:prstClr val="black">
                    <a:tint val="75000"/>
                  </a:prstClr>
                </a:solidFill>
              </a:rPr>
              <a:t>Stranica </a:t>
            </a:r>
            <a:fld id="{62B7004E-AB03-4ACA-8174-92D20032120D}" type="slidenum">
              <a:rPr lang="hr-HR" smtClean="0">
                <a:solidFill>
                  <a:prstClr val="black">
                    <a:tint val="75000"/>
                  </a:prstClr>
                </a:solidFill>
              </a:rPr>
              <a:pPr/>
              <a:t>‹#›</a:t>
            </a:fld>
            <a:endParaRPr lang="hr-HR" dirty="0">
              <a:solidFill>
                <a:prstClr val="black">
                  <a:tint val="75000"/>
                </a:prstClr>
              </a:solidFill>
            </a:endParaRPr>
          </a:p>
        </p:txBody>
      </p:sp>
    </p:spTree>
    <p:extLst>
      <p:ext uri="{BB962C8B-B14F-4D97-AF65-F5344CB8AC3E}">
        <p14:creationId xmlns:p14="http://schemas.microsoft.com/office/powerpoint/2010/main" val="16558376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Naslov i tex box 1 kolumna">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p:txBody>
      </p:sp>
      <p:sp>
        <p:nvSpPr>
          <p:cNvPr id="7" name="Date Placeholder 6"/>
          <p:cNvSpPr>
            <a:spLocks noGrp="1"/>
          </p:cNvSpPr>
          <p:nvPr>
            <p:ph type="dt" sz="half" idx="10"/>
          </p:nvPr>
        </p:nvSpPr>
        <p:spPr/>
        <p:txBody>
          <a:bodyPr/>
          <a:lstStyle/>
          <a:p>
            <a:fld id="{67A3C8D1-14F6-4121-9A41-B3678F6CA590}" type="datetime1">
              <a:rPr lang="hr-HR" smtClean="0">
                <a:solidFill>
                  <a:prstClr val="black">
                    <a:tint val="75000"/>
                  </a:prstClr>
                </a:solidFill>
              </a:rPr>
              <a:pPr/>
              <a:t>3.12.2016.</a:t>
            </a:fld>
            <a:endParaRPr lang="hr-HR" dirty="0">
              <a:solidFill>
                <a:prstClr val="black">
                  <a:tint val="75000"/>
                </a:prstClr>
              </a:solidFill>
            </a:endParaRPr>
          </a:p>
        </p:txBody>
      </p:sp>
      <p:sp>
        <p:nvSpPr>
          <p:cNvPr id="8" name="Slide Number Placeholder 7"/>
          <p:cNvSpPr>
            <a:spLocks noGrp="1"/>
          </p:cNvSpPr>
          <p:nvPr>
            <p:ph type="sldNum" sz="quarter" idx="11"/>
          </p:nvPr>
        </p:nvSpPr>
        <p:spPr/>
        <p:txBody>
          <a:bodyPr/>
          <a:lstStyle/>
          <a:p>
            <a:r>
              <a:rPr lang="hr-HR" smtClean="0">
                <a:solidFill>
                  <a:prstClr val="black">
                    <a:tint val="75000"/>
                  </a:prstClr>
                </a:solidFill>
              </a:rPr>
              <a:t>Stranica </a:t>
            </a:r>
            <a:fld id="{62B7004E-AB03-4ACA-8174-92D20032120D}" type="slidenum">
              <a:rPr lang="hr-HR" smtClean="0">
                <a:solidFill>
                  <a:prstClr val="black">
                    <a:tint val="75000"/>
                  </a:prstClr>
                </a:solidFill>
              </a:rPr>
              <a:pPr/>
              <a:t>‹#›</a:t>
            </a:fld>
            <a:endParaRPr lang="hr-HR" dirty="0">
              <a:solidFill>
                <a:prstClr val="black">
                  <a:tint val="75000"/>
                </a:prstClr>
              </a:solidFill>
            </a:endParaRPr>
          </a:p>
        </p:txBody>
      </p:sp>
    </p:spTree>
    <p:extLst>
      <p:ext uri="{BB962C8B-B14F-4D97-AF65-F5344CB8AC3E}">
        <p14:creationId xmlns:p14="http://schemas.microsoft.com/office/powerpoint/2010/main" val="34192267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Naslov i tex box 2 kolumne">
    <p:spTree>
      <p:nvGrpSpPr>
        <p:cNvPr id="1" name=""/>
        <p:cNvGrpSpPr/>
        <p:nvPr/>
      </p:nvGrpSpPr>
      <p:grpSpPr>
        <a:xfrm>
          <a:off x="0" y="0"/>
          <a:ext cx="0" cy="0"/>
          <a:chOff x="0" y="0"/>
          <a:chExt cx="0" cy="0"/>
        </a:xfrm>
      </p:grpSpPr>
      <p:sp>
        <p:nvSpPr>
          <p:cNvPr id="3" name="Content Placeholder 2"/>
          <p:cNvSpPr>
            <a:spLocks noGrp="1"/>
          </p:cNvSpPr>
          <p:nvPr>
            <p:ph idx="1"/>
          </p:nvPr>
        </p:nvSpPr>
        <p:spPr>
          <a:noFill/>
        </p:spPr>
        <p:txBody>
          <a:bodyPr numCol="2" spcCol="144000"/>
          <a:lstStyle>
            <a:lvl1pPr marL="0" indent="0">
              <a:buNone/>
              <a:defRPr sz="2420" baseline="0"/>
            </a:lvl1pPr>
            <a:lvl2pPr>
              <a:buNone/>
              <a:defRPr sz="1870"/>
            </a:lvl2pPr>
            <a:lvl3pPr>
              <a:buNone/>
              <a:defRPr sz="1540">
                <a:latin typeface="+mj-lt"/>
              </a:defRPr>
            </a:lvl3pPr>
          </a:lstStyle>
          <a:p>
            <a:pPr lvl="0"/>
            <a:r>
              <a:rPr lang="en-US" smtClean="0"/>
              <a:t>Click to edit Master text styles</a:t>
            </a:r>
          </a:p>
          <a:p>
            <a:pPr lvl="1"/>
            <a:r>
              <a:rPr lang="en-US" smtClean="0"/>
              <a:t>Second level</a:t>
            </a:r>
          </a:p>
          <a:p>
            <a:pPr lvl="2"/>
            <a:r>
              <a:rPr lang="en-US" smtClean="0"/>
              <a:t>Third level</a:t>
            </a:r>
          </a:p>
        </p:txBody>
      </p:sp>
      <p:sp>
        <p:nvSpPr>
          <p:cNvPr id="7" name="Title 6"/>
          <p:cNvSpPr>
            <a:spLocks noGrp="1"/>
          </p:cNvSpPr>
          <p:nvPr>
            <p:ph type="title"/>
          </p:nvPr>
        </p:nvSpPr>
        <p:spPr/>
        <p:txBody>
          <a:bodyPr/>
          <a:lstStyle/>
          <a:p>
            <a:r>
              <a:rPr lang="en-US" smtClean="0"/>
              <a:t>Click to edit Master title style</a:t>
            </a:r>
            <a:endParaRPr lang="hr-HR" dirty="0"/>
          </a:p>
        </p:txBody>
      </p:sp>
      <p:sp>
        <p:nvSpPr>
          <p:cNvPr id="8" name="Date Placeholder 7"/>
          <p:cNvSpPr>
            <a:spLocks noGrp="1"/>
          </p:cNvSpPr>
          <p:nvPr>
            <p:ph type="dt" sz="half" idx="10"/>
          </p:nvPr>
        </p:nvSpPr>
        <p:spPr/>
        <p:txBody>
          <a:bodyPr/>
          <a:lstStyle/>
          <a:p>
            <a:fld id="{1E7042FD-C4F9-4175-9DF6-F8059CBAC040}" type="datetime1">
              <a:rPr lang="hr-HR" smtClean="0">
                <a:solidFill>
                  <a:prstClr val="black">
                    <a:tint val="75000"/>
                  </a:prstClr>
                </a:solidFill>
              </a:rPr>
              <a:pPr/>
              <a:t>3.12.2016.</a:t>
            </a:fld>
            <a:endParaRPr lang="hr-HR" dirty="0">
              <a:solidFill>
                <a:prstClr val="black">
                  <a:tint val="75000"/>
                </a:prstClr>
              </a:solidFill>
            </a:endParaRPr>
          </a:p>
        </p:txBody>
      </p:sp>
      <p:sp>
        <p:nvSpPr>
          <p:cNvPr id="9" name="Slide Number Placeholder 8"/>
          <p:cNvSpPr>
            <a:spLocks noGrp="1"/>
          </p:cNvSpPr>
          <p:nvPr>
            <p:ph type="sldNum" sz="quarter" idx="11"/>
          </p:nvPr>
        </p:nvSpPr>
        <p:spPr/>
        <p:txBody>
          <a:bodyPr/>
          <a:lstStyle/>
          <a:p>
            <a:r>
              <a:rPr lang="hr-HR" smtClean="0">
                <a:solidFill>
                  <a:prstClr val="black">
                    <a:tint val="75000"/>
                  </a:prstClr>
                </a:solidFill>
              </a:rPr>
              <a:t>Stranica </a:t>
            </a:r>
            <a:fld id="{62B7004E-AB03-4ACA-8174-92D20032120D}" type="slidenum">
              <a:rPr lang="hr-HR" smtClean="0">
                <a:solidFill>
                  <a:prstClr val="black">
                    <a:tint val="75000"/>
                  </a:prstClr>
                </a:solidFill>
              </a:rPr>
              <a:pPr/>
              <a:t>‹#›</a:t>
            </a:fld>
            <a:endParaRPr lang="hr-HR" dirty="0">
              <a:solidFill>
                <a:prstClr val="black">
                  <a:tint val="75000"/>
                </a:prstClr>
              </a:solidFill>
            </a:endParaRPr>
          </a:p>
        </p:txBody>
      </p:sp>
    </p:spTree>
    <p:extLst>
      <p:ext uri="{BB962C8B-B14F-4D97-AF65-F5344CB8AC3E}">
        <p14:creationId xmlns:p14="http://schemas.microsoft.com/office/powerpoint/2010/main" val="24460708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Razdvajanje cjelina">
    <p:bg>
      <p:bgPr>
        <a:blipFill dpi="0" rotWithShape="1">
          <a:blip r:embed="rId2" cstate="print">
            <a:lum/>
          </a:blip>
          <a:srcRect/>
          <a:stretch>
            <a:fillRect l="-1000" t="-1000" r="-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26608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lide sa jednom malom slik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dirty="0"/>
          </a:p>
        </p:txBody>
      </p:sp>
      <p:sp>
        <p:nvSpPr>
          <p:cNvPr id="9" name="Picture Placeholder 8"/>
          <p:cNvSpPr>
            <a:spLocks noGrp="1"/>
          </p:cNvSpPr>
          <p:nvPr>
            <p:ph type="pic" sz="quarter" idx="13"/>
          </p:nvPr>
        </p:nvSpPr>
        <p:spPr>
          <a:xfrm>
            <a:off x="356400" y="2580600"/>
            <a:ext cx="1425600" cy="1468800"/>
          </a:xfrm>
        </p:spPr>
        <p:txBody>
          <a:bodyPr>
            <a:normAutofit/>
          </a:bodyPr>
          <a:lstStyle>
            <a:lvl1pPr>
              <a:defRPr sz="1870">
                <a:latin typeface="+mj-lt"/>
              </a:defRPr>
            </a:lvl1pPr>
          </a:lstStyle>
          <a:p>
            <a:r>
              <a:rPr lang="en-US" smtClean="0"/>
              <a:t>Click icon to add picture</a:t>
            </a:r>
            <a:endParaRPr lang="hr-HR" dirty="0"/>
          </a:p>
        </p:txBody>
      </p:sp>
      <p:sp>
        <p:nvSpPr>
          <p:cNvPr id="10" name="Date Placeholder 9"/>
          <p:cNvSpPr>
            <a:spLocks noGrp="1"/>
          </p:cNvSpPr>
          <p:nvPr>
            <p:ph type="dt" sz="half" idx="14"/>
          </p:nvPr>
        </p:nvSpPr>
        <p:spPr/>
        <p:txBody>
          <a:bodyPr/>
          <a:lstStyle/>
          <a:p>
            <a:fld id="{CF40B44B-F114-4722-801F-C6A393264096}" type="datetime1">
              <a:rPr lang="hr-HR" smtClean="0">
                <a:solidFill>
                  <a:prstClr val="black">
                    <a:tint val="75000"/>
                  </a:prstClr>
                </a:solidFill>
              </a:rPr>
              <a:pPr/>
              <a:t>3.12.2016.</a:t>
            </a:fld>
            <a:endParaRPr lang="hr-HR" dirty="0">
              <a:solidFill>
                <a:prstClr val="black">
                  <a:tint val="75000"/>
                </a:prstClr>
              </a:solidFill>
            </a:endParaRPr>
          </a:p>
        </p:txBody>
      </p:sp>
      <p:sp>
        <p:nvSpPr>
          <p:cNvPr id="11" name="Slide Number Placeholder 10"/>
          <p:cNvSpPr>
            <a:spLocks noGrp="1"/>
          </p:cNvSpPr>
          <p:nvPr>
            <p:ph type="sldNum" sz="quarter" idx="15"/>
          </p:nvPr>
        </p:nvSpPr>
        <p:spPr/>
        <p:txBody>
          <a:bodyPr/>
          <a:lstStyle/>
          <a:p>
            <a:r>
              <a:rPr lang="hr-HR" smtClean="0">
                <a:solidFill>
                  <a:prstClr val="black">
                    <a:tint val="75000"/>
                  </a:prstClr>
                </a:solidFill>
              </a:rPr>
              <a:t>Stranica </a:t>
            </a:r>
            <a:fld id="{62B7004E-AB03-4ACA-8174-92D20032120D}" type="slidenum">
              <a:rPr lang="hr-HR" smtClean="0">
                <a:solidFill>
                  <a:prstClr val="black">
                    <a:tint val="75000"/>
                  </a:prstClr>
                </a:solidFill>
              </a:rPr>
              <a:pPr/>
              <a:t>‹#›</a:t>
            </a:fld>
            <a:endParaRPr lang="hr-HR" dirty="0">
              <a:solidFill>
                <a:prstClr val="black">
                  <a:tint val="75000"/>
                </a:prstClr>
              </a:solidFill>
            </a:endParaRPr>
          </a:p>
        </p:txBody>
      </p:sp>
      <p:sp>
        <p:nvSpPr>
          <p:cNvPr id="12" name="Content Placeholder 2"/>
          <p:cNvSpPr>
            <a:spLocks noGrp="1"/>
          </p:cNvSpPr>
          <p:nvPr>
            <p:ph idx="1"/>
          </p:nvPr>
        </p:nvSpPr>
        <p:spPr>
          <a:xfrm>
            <a:off x="1940085" y="4212646"/>
            <a:ext cx="7762081" cy="3181930"/>
          </a:xfrm>
          <a:noFill/>
        </p:spPr>
        <p:txBody>
          <a:bodyPr numCol="1" spcCol="0"/>
          <a:lstStyle>
            <a:lvl1pPr marL="0" indent="0">
              <a:buNone/>
              <a:defRPr sz="2420" baseline="0"/>
            </a:lvl1pPr>
            <a:lvl2pPr>
              <a:buNone/>
              <a:defRPr sz="1870"/>
            </a:lvl2pPr>
            <a:lvl3pPr>
              <a:buNone/>
              <a:defRPr sz="1540">
                <a:latin typeface="+mj-lt"/>
              </a:defRPr>
            </a:lvl3pPr>
          </a:lstStyle>
          <a:p>
            <a:pPr lvl="0"/>
            <a:r>
              <a:rPr lang="en-US" smtClean="0"/>
              <a:t>Click to edit Master text styles</a:t>
            </a:r>
          </a:p>
          <a:p>
            <a:pPr lvl="1"/>
            <a:r>
              <a:rPr lang="en-US" smtClean="0"/>
              <a:t>Second level</a:t>
            </a:r>
          </a:p>
          <a:p>
            <a:pPr lvl="2"/>
            <a:r>
              <a:rPr lang="en-US" smtClean="0"/>
              <a:t>Third level</a:t>
            </a:r>
          </a:p>
        </p:txBody>
      </p:sp>
      <p:sp>
        <p:nvSpPr>
          <p:cNvPr id="14" name="Text Placeholder 13"/>
          <p:cNvSpPr>
            <a:spLocks noGrp="1"/>
          </p:cNvSpPr>
          <p:nvPr>
            <p:ph type="body" sz="quarter" idx="16"/>
          </p:nvPr>
        </p:nvSpPr>
        <p:spPr>
          <a:xfrm>
            <a:off x="1940400" y="2580600"/>
            <a:ext cx="4594383" cy="489373"/>
          </a:xfrm>
        </p:spPr>
        <p:txBody>
          <a:bodyPr/>
          <a:lstStyle>
            <a:lvl1pPr>
              <a:defRPr sz="1870">
                <a:latin typeface="+mj-lt"/>
              </a:defRPr>
            </a:lvl1pPr>
            <a:lvl2pPr>
              <a:defRPr sz="1870">
                <a:latin typeface="+mj-lt"/>
              </a:defRPr>
            </a:lvl2pPr>
            <a:lvl3pPr>
              <a:defRPr sz="1870">
                <a:latin typeface="+mj-lt"/>
              </a:defRPr>
            </a:lvl3pPr>
            <a:lvl4pPr>
              <a:defRPr sz="1870">
                <a:latin typeface="+mj-lt"/>
              </a:defRPr>
            </a:lvl4pPr>
          </a:lstStyle>
          <a:p>
            <a:pPr lvl="0"/>
            <a:r>
              <a:rPr lang="en-US" smtClean="0"/>
              <a:t>Click to edit Master text styles</a:t>
            </a:r>
          </a:p>
        </p:txBody>
      </p:sp>
    </p:spTree>
    <p:extLst>
      <p:ext uri="{BB962C8B-B14F-4D97-AF65-F5344CB8AC3E}">
        <p14:creationId xmlns:p14="http://schemas.microsoft.com/office/powerpoint/2010/main" val="26470641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lide sa tri slike 4: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dirty="0"/>
          </a:p>
        </p:txBody>
      </p:sp>
      <p:sp>
        <p:nvSpPr>
          <p:cNvPr id="9" name="Picture Placeholder 8"/>
          <p:cNvSpPr>
            <a:spLocks noGrp="1"/>
          </p:cNvSpPr>
          <p:nvPr>
            <p:ph type="pic" sz="quarter" idx="13"/>
          </p:nvPr>
        </p:nvSpPr>
        <p:spPr>
          <a:xfrm>
            <a:off x="356236" y="5068975"/>
            <a:ext cx="3008788" cy="2325600"/>
          </a:xfrm>
        </p:spPr>
        <p:txBody>
          <a:bodyPr>
            <a:normAutofit/>
          </a:bodyPr>
          <a:lstStyle>
            <a:lvl1pPr>
              <a:defRPr sz="1870">
                <a:latin typeface="+mj-lt"/>
              </a:defRPr>
            </a:lvl1pPr>
          </a:lstStyle>
          <a:p>
            <a:r>
              <a:rPr lang="en-US" smtClean="0"/>
              <a:t>Click icon to add picture</a:t>
            </a:r>
            <a:endParaRPr lang="hr-HR" dirty="0"/>
          </a:p>
        </p:txBody>
      </p:sp>
      <p:sp>
        <p:nvSpPr>
          <p:cNvPr id="10" name="Date Placeholder 9"/>
          <p:cNvSpPr>
            <a:spLocks noGrp="1"/>
          </p:cNvSpPr>
          <p:nvPr>
            <p:ph type="dt" sz="half" idx="14"/>
          </p:nvPr>
        </p:nvSpPr>
        <p:spPr/>
        <p:txBody>
          <a:bodyPr/>
          <a:lstStyle/>
          <a:p>
            <a:fld id="{CF40B44B-F114-4722-801F-C6A393264096}" type="datetime1">
              <a:rPr lang="hr-HR" smtClean="0">
                <a:solidFill>
                  <a:prstClr val="black">
                    <a:tint val="75000"/>
                  </a:prstClr>
                </a:solidFill>
              </a:rPr>
              <a:pPr/>
              <a:t>3.12.2016.</a:t>
            </a:fld>
            <a:endParaRPr lang="hr-HR" dirty="0">
              <a:solidFill>
                <a:prstClr val="black">
                  <a:tint val="75000"/>
                </a:prstClr>
              </a:solidFill>
            </a:endParaRPr>
          </a:p>
        </p:txBody>
      </p:sp>
      <p:sp>
        <p:nvSpPr>
          <p:cNvPr id="11" name="Slide Number Placeholder 10"/>
          <p:cNvSpPr>
            <a:spLocks noGrp="1"/>
          </p:cNvSpPr>
          <p:nvPr>
            <p:ph type="sldNum" sz="quarter" idx="15"/>
          </p:nvPr>
        </p:nvSpPr>
        <p:spPr/>
        <p:txBody>
          <a:bodyPr/>
          <a:lstStyle/>
          <a:p>
            <a:r>
              <a:rPr lang="hr-HR" smtClean="0">
                <a:solidFill>
                  <a:prstClr val="black">
                    <a:tint val="75000"/>
                  </a:prstClr>
                </a:solidFill>
              </a:rPr>
              <a:t>Stranica </a:t>
            </a:r>
            <a:fld id="{62B7004E-AB03-4ACA-8174-92D20032120D}" type="slidenum">
              <a:rPr lang="hr-HR" smtClean="0">
                <a:solidFill>
                  <a:prstClr val="black">
                    <a:tint val="75000"/>
                  </a:prstClr>
                </a:solidFill>
              </a:rPr>
              <a:pPr/>
              <a:t>‹#›</a:t>
            </a:fld>
            <a:endParaRPr lang="hr-HR" dirty="0">
              <a:solidFill>
                <a:prstClr val="black">
                  <a:tint val="75000"/>
                </a:prstClr>
              </a:solidFill>
            </a:endParaRPr>
          </a:p>
        </p:txBody>
      </p:sp>
      <p:sp>
        <p:nvSpPr>
          <p:cNvPr id="12" name="Content Placeholder 2"/>
          <p:cNvSpPr>
            <a:spLocks noGrp="1"/>
          </p:cNvSpPr>
          <p:nvPr>
            <p:ph idx="1"/>
          </p:nvPr>
        </p:nvSpPr>
        <p:spPr>
          <a:xfrm>
            <a:off x="356237" y="2580006"/>
            <a:ext cx="9345929" cy="2367142"/>
          </a:xfrm>
          <a:noFill/>
        </p:spPr>
        <p:txBody>
          <a:bodyPr numCol="2" spcCol="144000"/>
          <a:lstStyle>
            <a:lvl1pPr marL="0" indent="0">
              <a:buNone/>
              <a:defRPr sz="2420" baseline="0"/>
            </a:lvl1pPr>
            <a:lvl2pPr>
              <a:buNone/>
              <a:defRPr sz="1870"/>
            </a:lvl2pPr>
            <a:lvl3pPr>
              <a:buNone/>
              <a:defRPr sz="1540">
                <a:latin typeface="+mj-lt"/>
              </a:defRPr>
            </a:lvl3pPr>
          </a:lstStyle>
          <a:p>
            <a:pPr lvl="0"/>
            <a:r>
              <a:rPr lang="en-US" smtClean="0"/>
              <a:t>Click to edit Master text styles</a:t>
            </a:r>
          </a:p>
          <a:p>
            <a:pPr lvl="1"/>
            <a:r>
              <a:rPr lang="en-US" smtClean="0"/>
              <a:t>Second level</a:t>
            </a:r>
          </a:p>
          <a:p>
            <a:pPr lvl="2"/>
            <a:r>
              <a:rPr lang="en-US" smtClean="0"/>
              <a:t>Third level</a:t>
            </a:r>
          </a:p>
        </p:txBody>
      </p:sp>
      <p:sp>
        <p:nvSpPr>
          <p:cNvPr id="8" name="Picture Placeholder 8"/>
          <p:cNvSpPr>
            <a:spLocks noGrp="1"/>
          </p:cNvSpPr>
          <p:nvPr>
            <p:ph type="pic" sz="quarter" idx="16"/>
          </p:nvPr>
        </p:nvSpPr>
        <p:spPr>
          <a:xfrm>
            <a:off x="3523933" y="5068975"/>
            <a:ext cx="3008788" cy="2325600"/>
          </a:xfrm>
        </p:spPr>
        <p:txBody>
          <a:bodyPr>
            <a:normAutofit/>
          </a:bodyPr>
          <a:lstStyle>
            <a:lvl1pPr>
              <a:defRPr sz="1870">
                <a:latin typeface="+mj-lt"/>
              </a:defRPr>
            </a:lvl1pPr>
          </a:lstStyle>
          <a:p>
            <a:r>
              <a:rPr lang="en-US" smtClean="0"/>
              <a:t>Click icon to add picture</a:t>
            </a:r>
            <a:endParaRPr lang="hr-HR" dirty="0"/>
          </a:p>
        </p:txBody>
      </p:sp>
      <p:sp>
        <p:nvSpPr>
          <p:cNvPr id="13" name="Picture Placeholder 8"/>
          <p:cNvSpPr>
            <a:spLocks noGrp="1"/>
          </p:cNvSpPr>
          <p:nvPr>
            <p:ph type="pic" sz="quarter" idx="17"/>
          </p:nvPr>
        </p:nvSpPr>
        <p:spPr>
          <a:xfrm>
            <a:off x="6693377" y="5068975"/>
            <a:ext cx="3008788" cy="2325600"/>
          </a:xfrm>
        </p:spPr>
        <p:txBody>
          <a:bodyPr>
            <a:normAutofit/>
          </a:bodyPr>
          <a:lstStyle>
            <a:lvl1pPr>
              <a:defRPr sz="1870">
                <a:latin typeface="+mj-lt"/>
              </a:defRPr>
            </a:lvl1pPr>
          </a:lstStyle>
          <a:p>
            <a:r>
              <a:rPr lang="en-US" smtClean="0"/>
              <a:t>Click icon to add picture</a:t>
            </a:r>
            <a:endParaRPr lang="hr-HR" dirty="0"/>
          </a:p>
        </p:txBody>
      </p:sp>
    </p:spTree>
    <p:extLst>
      <p:ext uri="{BB962C8B-B14F-4D97-AF65-F5344CB8AC3E}">
        <p14:creationId xmlns:p14="http://schemas.microsoft.com/office/powerpoint/2010/main" val="959428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12/3/2016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lide sa velikom slik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dirty="0"/>
          </a:p>
        </p:txBody>
      </p:sp>
      <p:sp>
        <p:nvSpPr>
          <p:cNvPr id="9" name="Picture Placeholder 8"/>
          <p:cNvSpPr>
            <a:spLocks noGrp="1"/>
          </p:cNvSpPr>
          <p:nvPr>
            <p:ph type="pic" sz="quarter" idx="13"/>
          </p:nvPr>
        </p:nvSpPr>
        <p:spPr>
          <a:xfrm>
            <a:off x="2205720" y="3027704"/>
            <a:ext cx="5651245" cy="4366870"/>
          </a:xfrm>
        </p:spPr>
        <p:txBody>
          <a:bodyPr>
            <a:normAutofit/>
          </a:bodyPr>
          <a:lstStyle>
            <a:lvl1pPr>
              <a:defRPr sz="1870">
                <a:latin typeface="+mj-lt"/>
              </a:defRPr>
            </a:lvl1pPr>
          </a:lstStyle>
          <a:p>
            <a:r>
              <a:rPr lang="en-US" smtClean="0"/>
              <a:t>Click icon to add picture</a:t>
            </a:r>
            <a:endParaRPr lang="hr-HR" dirty="0"/>
          </a:p>
        </p:txBody>
      </p:sp>
      <p:sp>
        <p:nvSpPr>
          <p:cNvPr id="10" name="Date Placeholder 9"/>
          <p:cNvSpPr>
            <a:spLocks noGrp="1"/>
          </p:cNvSpPr>
          <p:nvPr>
            <p:ph type="dt" sz="half" idx="14"/>
          </p:nvPr>
        </p:nvSpPr>
        <p:spPr/>
        <p:txBody>
          <a:bodyPr/>
          <a:lstStyle/>
          <a:p>
            <a:fld id="{CF40B44B-F114-4722-801F-C6A393264096}" type="datetime1">
              <a:rPr lang="hr-HR" smtClean="0">
                <a:solidFill>
                  <a:prstClr val="black">
                    <a:tint val="75000"/>
                  </a:prstClr>
                </a:solidFill>
              </a:rPr>
              <a:pPr/>
              <a:t>3.12.2016.</a:t>
            </a:fld>
            <a:endParaRPr lang="hr-HR" dirty="0">
              <a:solidFill>
                <a:prstClr val="black">
                  <a:tint val="75000"/>
                </a:prstClr>
              </a:solidFill>
            </a:endParaRPr>
          </a:p>
        </p:txBody>
      </p:sp>
      <p:sp>
        <p:nvSpPr>
          <p:cNvPr id="11" name="Slide Number Placeholder 10"/>
          <p:cNvSpPr>
            <a:spLocks noGrp="1"/>
          </p:cNvSpPr>
          <p:nvPr>
            <p:ph type="sldNum" sz="quarter" idx="15"/>
          </p:nvPr>
        </p:nvSpPr>
        <p:spPr/>
        <p:txBody>
          <a:bodyPr/>
          <a:lstStyle/>
          <a:p>
            <a:r>
              <a:rPr lang="hr-HR" smtClean="0">
                <a:solidFill>
                  <a:prstClr val="black">
                    <a:tint val="75000"/>
                  </a:prstClr>
                </a:solidFill>
              </a:rPr>
              <a:t>Stranica </a:t>
            </a:r>
            <a:fld id="{62B7004E-AB03-4ACA-8174-92D20032120D}" type="slidenum">
              <a:rPr lang="hr-HR" smtClean="0">
                <a:solidFill>
                  <a:prstClr val="black">
                    <a:tint val="75000"/>
                  </a:prstClr>
                </a:solidFill>
              </a:rPr>
              <a:pPr/>
              <a:t>‹#›</a:t>
            </a:fld>
            <a:endParaRPr lang="hr-HR" dirty="0">
              <a:solidFill>
                <a:prstClr val="black">
                  <a:tint val="75000"/>
                </a:prstClr>
              </a:solidFill>
            </a:endParaRPr>
          </a:p>
        </p:txBody>
      </p:sp>
      <p:sp>
        <p:nvSpPr>
          <p:cNvPr id="15" name="Text Placeholder 14"/>
          <p:cNvSpPr>
            <a:spLocks noGrp="1"/>
          </p:cNvSpPr>
          <p:nvPr>
            <p:ph type="body" sz="quarter" idx="16"/>
          </p:nvPr>
        </p:nvSpPr>
        <p:spPr>
          <a:xfrm>
            <a:off x="345130" y="2580006"/>
            <a:ext cx="9356408" cy="327448"/>
          </a:xfrm>
        </p:spPr>
        <p:txBody>
          <a:bodyPr>
            <a:normAutofit/>
          </a:bodyPr>
          <a:lstStyle>
            <a:lvl1pPr>
              <a:defRPr sz="1870">
                <a:latin typeface="+mj-lt"/>
              </a:defRPr>
            </a:lvl1pPr>
          </a:lstStyle>
          <a:p>
            <a:pPr lvl="0"/>
            <a:r>
              <a:rPr lang="en-US" smtClean="0"/>
              <a:t>Click to edit Master text styles</a:t>
            </a:r>
          </a:p>
        </p:txBody>
      </p:sp>
    </p:spTree>
    <p:extLst>
      <p:ext uri="{BB962C8B-B14F-4D97-AF65-F5344CB8AC3E}">
        <p14:creationId xmlns:p14="http://schemas.microsoft.com/office/powerpoint/2010/main" val="40670764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ATK TitleAndText 2012/01">
    <p:spTree>
      <p:nvGrpSpPr>
        <p:cNvPr id="1" name=""/>
        <p:cNvGrpSpPr/>
        <p:nvPr/>
      </p:nvGrpSpPr>
      <p:grpSpPr>
        <a:xfrm>
          <a:off x="0" y="0"/>
          <a:ext cx="0" cy="0"/>
          <a:chOff x="0" y="0"/>
          <a:chExt cx="0" cy="0"/>
        </a:xfrm>
      </p:grpSpPr>
      <p:sp>
        <p:nvSpPr>
          <p:cNvPr id="19" name="Title Placeholder 1"/>
          <p:cNvSpPr>
            <a:spLocks noGrp="1"/>
          </p:cNvSpPr>
          <p:nvPr>
            <p:ph type="title" hasCustomPrompt="1"/>
          </p:nvPr>
        </p:nvSpPr>
        <p:spPr>
          <a:xfrm>
            <a:off x="271577" y="911963"/>
            <a:ext cx="9504000" cy="376719"/>
          </a:xfrm>
          <a:prstGeom prst="rect">
            <a:avLst/>
          </a:prstGeom>
          <a:noFill/>
          <a:ln>
            <a:noFill/>
          </a:ln>
        </p:spPr>
        <p:txBody>
          <a:bodyPr rtlCol="0"/>
          <a:lstStyle>
            <a:lvl1pPr>
              <a:defRPr/>
            </a:lvl1pPr>
          </a:lstStyle>
          <a:p>
            <a:r>
              <a:rPr lang="en-US" dirty="0" smtClean="0"/>
              <a:t>Headline of maximum two lines here</a:t>
            </a:r>
            <a:endParaRPr lang="en-US" dirty="0"/>
          </a:p>
        </p:txBody>
      </p:sp>
      <p:sp>
        <p:nvSpPr>
          <p:cNvPr id="5" name="Text Placeholder 4"/>
          <p:cNvSpPr>
            <a:spLocks noGrp="1"/>
          </p:cNvSpPr>
          <p:nvPr>
            <p:ph type="body" sz="quarter" idx="10" hasCustomPrompt="1"/>
          </p:nvPr>
        </p:nvSpPr>
        <p:spPr>
          <a:xfrm>
            <a:off x="269282" y="2331720"/>
            <a:ext cx="9504839" cy="1517338"/>
          </a:xfrm>
          <a:noFill/>
          <a:ln>
            <a:noFill/>
          </a:ln>
        </p:spPr>
        <p:txBody>
          <a:bodyPr/>
          <a:lstStyle>
            <a:lvl1pPr marL="192187" indent="-192187">
              <a:buClr>
                <a:schemeClr val="bg2"/>
              </a:buClr>
              <a:buSzPct val="100000"/>
              <a:buFont typeface="Arial" pitchFamily="34" charset="0"/>
              <a:buChar char="■"/>
              <a:defRPr/>
            </a:lvl1pPr>
            <a:lvl2pPr>
              <a:buClr>
                <a:schemeClr val="bg2"/>
              </a:buClr>
              <a:defRPr/>
            </a:lvl2pPr>
            <a:lvl3pPr>
              <a:buClr>
                <a:schemeClr val="bg2"/>
              </a:buClr>
              <a:defRPr/>
            </a:lvl3pPr>
            <a:lvl4pPr marL="691873" indent="-146446">
              <a:buClr>
                <a:schemeClr val="bg2"/>
              </a:buClr>
              <a:buFont typeface="Arial" pitchFamily="34" charset="0"/>
              <a:buChar char="­"/>
              <a:defRPr/>
            </a:lvl4pPr>
            <a:lvl5pPr marL="845622" indent="-146062">
              <a:buClr>
                <a:schemeClr val="bg2"/>
              </a:buClr>
              <a:buFont typeface="Arial" pitchFamily="34" charset="0"/>
              <a:buChar char="­"/>
              <a:defRPr/>
            </a:lvl5pPr>
          </a:lstStyle>
          <a:p>
            <a:pPr lvl="0"/>
            <a:r>
              <a:rPr lang="en-US" dirty="0" smtClean="0"/>
              <a:t>Text on first level here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19552588"/>
      </p:ext>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Date Placeholder 2"/>
          <p:cNvSpPr>
            <a:spLocks noGrp="1"/>
          </p:cNvSpPr>
          <p:nvPr>
            <p:ph type="dt" sz="half" idx="10"/>
          </p:nvPr>
        </p:nvSpPr>
        <p:spPr>
          <a:xfrm>
            <a:off x="345129" y="7394577"/>
            <a:ext cx="2346960" cy="303891"/>
          </a:xfrm>
          <a:prstGeom prst="rect">
            <a:avLst/>
          </a:prstGeom>
        </p:spPr>
        <p:txBody>
          <a:bodyPr/>
          <a:lstStyle/>
          <a:p>
            <a:fld id="{CF40B44B-F114-4722-801F-C6A393264096}" type="datetime1">
              <a:rPr lang="hr-HR" smtClean="0">
                <a:solidFill>
                  <a:srgbClr val="000000"/>
                </a:solidFill>
              </a:rPr>
              <a:pPr/>
              <a:t>3.12.2016.</a:t>
            </a:fld>
            <a:endParaRPr lang="hr-HR" dirty="0">
              <a:solidFill>
                <a:srgbClr val="000000"/>
              </a:solidFill>
            </a:endParaRPr>
          </a:p>
        </p:txBody>
      </p:sp>
      <p:sp>
        <p:nvSpPr>
          <p:cNvPr id="4" name="Slide Number Placeholder 3"/>
          <p:cNvSpPr>
            <a:spLocks noGrp="1"/>
          </p:cNvSpPr>
          <p:nvPr>
            <p:ph type="sldNum" sz="quarter" idx="11"/>
          </p:nvPr>
        </p:nvSpPr>
        <p:spPr>
          <a:xfrm>
            <a:off x="7355204" y="7394575"/>
            <a:ext cx="2346960" cy="326436"/>
          </a:xfrm>
          <a:prstGeom prst="rect">
            <a:avLst/>
          </a:prstGeom>
        </p:spPr>
        <p:txBody>
          <a:bodyPr/>
          <a:lstStyle/>
          <a:p>
            <a:r>
              <a:rPr lang="hr-HR" smtClean="0">
                <a:solidFill>
                  <a:srgbClr val="000000"/>
                </a:solidFill>
              </a:rPr>
              <a:t>Stranica </a:t>
            </a:r>
            <a:fld id="{62B7004E-AB03-4ACA-8174-92D20032120D}" type="slidenum">
              <a:rPr lang="hr-HR" smtClean="0">
                <a:solidFill>
                  <a:srgbClr val="000000"/>
                </a:solidFill>
              </a:rPr>
              <a:pPr/>
              <a:t>‹#›</a:t>
            </a:fld>
            <a:endParaRPr lang="hr-HR" dirty="0">
              <a:solidFill>
                <a:srgbClr val="000000"/>
              </a:solidFill>
            </a:endParaRPr>
          </a:p>
        </p:txBody>
      </p:sp>
    </p:spTree>
    <p:extLst>
      <p:ext uri="{BB962C8B-B14F-4D97-AF65-F5344CB8AC3E}">
        <p14:creationId xmlns:p14="http://schemas.microsoft.com/office/powerpoint/2010/main" val="1174613098"/>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7378949"/>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ATK TitleOnly 2012/01">
    <p:spTree>
      <p:nvGrpSpPr>
        <p:cNvPr id="1" name=""/>
        <p:cNvGrpSpPr/>
        <p:nvPr/>
      </p:nvGrpSpPr>
      <p:grpSpPr>
        <a:xfrm>
          <a:off x="0" y="0"/>
          <a:ext cx="0" cy="0"/>
          <a:chOff x="0" y="0"/>
          <a:chExt cx="0" cy="0"/>
        </a:xfrm>
      </p:grpSpPr>
      <p:sp>
        <p:nvSpPr>
          <p:cNvPr id="19" name="Title Placeholder 1"/>
          <p:cNvSpPr>
            <a:spLocks noGrp="1"/>
          </p:cNvSpPr>
          <p:nvPr>
            <p:ph type="title" hasCustomPrompt="1"/>
          </p:nvPr>
        </p:nvSpPr>
        <p:spPr>
          <a:xfrm>
            <a:off x="269280" y="911963"/>
            <a:ext cx="9504000" cy="376719"/>
          </a:xfrm>
          <a:prstGeom prst="rect">
            <a:avLst/>
          </a:prstGeom>
          <a:noFill/>
          <a:ln>
            <a:noFill/>
          </a:ln>
        </p:spPr>
        <p:txBody>
          <a:bodyPr rtlCol="0"/>
          <a:lstStyle>
            <a:lvl1pPr>
              <a:defRPr/>
            </a:lvl1pPr>
          </a:lstStyle>
          <a:p>
            <a:r>
              <a:rPr lang="en-US" dirty="0" smtClean="0"/>
              <a:t>Headline of maximum two lines here</a:t>
            </a:r>
            <a:endParaRPr lang="en-US" dirty="0"/>
          </a:p>
        </p:txBody>
      </p:sp>
    </p:spTree>
    <p:extLst>
      <p:ext uri="{BB962C8B-B14F-4D97-AF65-F5344CB8AC3E}">
        <p14:creationId xmlns:p14="http://schemas.microsoft.com/office/powerpoint/2010/main" val="2654746201"/>
      </p:ext>
    </p:extLst>
  </p:cSld>
  <p:clrMapOvr>
    <a:masterClrMapping/>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ATK CoverWhite 2012/01">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2"/>
            </p:custDataLst>
            <p:extLst/>
          </p:nvPr>
        </p:nvGraphicFramePr>
        <p:xfrm>
          <a:off x="0" y="0"/>
          <a:ext cx="174625" cy="179917"/>
        </p:xfrm>
        <a:graphic>
          <a:graphicData uri="http://schemas.openxmlformats.org/presentationml/2006/ole">
            <mc:AlternateContent xmlns:mc="http://schemas.openxmlformats.org/markup-compatibility/2006">
              <mc:Choice xmlns:v="urn:schemas-microsoft-com:vml" Requires="v">
                <p:oleObj spid="_x0000_s10272" name="think-cell Slide" r:id="rId8" imgW="360" imgH="360" progId="">
                  <p:embed/>
                </p:oleObj>
              </mc:Choice>
              <mc:Fallback>
                <p:oleObj name="think-cell Slide" r:id="rId8" imgW="360" imgH="36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74625" cy="17991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itle 1"/>
          <p:cNvSpPr>
            <a:spLocks noGrp="1"/>
          </p:cNvSpPr>
          <p:nvPr>
            <p:ph type="ctrTitle" hasCustomPrompt="1"/>
            <p:custDataLst>
              <p:tags r:id="rId3"/>
            </p:custDataLst>
          </p:nvPr>
        </p:nvSpPr>
        <p:spPr>
          <a:xfrm>
            <a:off x="271577" y="4176369"/>
            <a:ext cx="9506585" cy="565078"/>
          </a:xfrm>
          <a:prstGeom prst="rect">
            <a:avLst/>
          </a:prstGeom>
          <a:noFill/>
          <a:ln w="6350" cap="flat">
            <a:noFill/>
          </a:ln>
        </p:spPr>
        <p:txBody>
          <a:bodyPr/>
          <a:lstStyle>
            <a:lvl1pPr algn="l">
              <a:lnSpc>
                <a:spcPct val="90000"/>
              </a:lnSpc>
              <a:defRPr sz="3960" b="0" baseline="0">
                <a:latin typeface="Arial" pitchFamily="34" charset="0"/>
                <a:cs typeface="Arial" pitchFamily="34" charset="0"/>
              </a:defRPr>
            </a:lvl1pPr>
          </a:lstStyle>
          <a:p>
            <a:r>
              <a:rPr lang="en-US" dirty="0" smtClean="0"/>
              <a:t>Presentation title here</a:t>
            </a:r>
            <a:endParaRPr lang="de-DE" dirty="0"/>
          </a:p>
        </p:txBody>
      </p:sp>
      <p:cxnSp>
        <p:nvCxnSpPr>
          <p:cNvPr id="5" name="Straight Connector 4"/>
          <p:cNvCxnSpPr/>
          <p:nvPr>
            <p:custDataLst>
              <p:tags r:id="rId4"/>
            </p:custDataLst>
          </p:nvPr>
        </p:nvCxnSpPr>
        <p:spPr>
          <a:xfrm>
            <a:off x="0" y="4020922"/>
            <a:ext cx="10058400" cy="0"/>
          </a:xfrm>
          <a:prstGeom prst="line">
            <a:avLst/>
          </a:prstGeom>
          <a:ln w="635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aphicFrame>
        <p:nvGraphicFramePr>
          <p:cNvPr id="10" name="Object 9" hidden="1"/>
          <p:cNvGraphicFramePr>
            <a:graphicFrameLocks noChangeAspect="1"/>
          </p:cNvGraphicFramePr>
          <p:nvPr userDrawn="1">
            <p:custDataLst>
              <p:tags r:id="rId5"/>
            </p:custDataLst>
            <p:extLst/>
          </p:nvPr>
        </p:nvGraphicFramePr>
        <p:xfrm>
          <a:off x="0" y="0"/>
          <a:ext cx="174625" cy="179917"/>
        </p:xfrm>
        <a:graphic>
          <a:graphicData uri="http://schemas.openxmlformats.org/presentationml/2006/ole">
            <mc:AlternateContent xmlns:mc="http://schemas.openxmlformats.org/markup-compatibility/2006">
              <mc:Choice xmlns:v="urn:schemas-microsoft-com:vml" Requires="v">
                <p:oleObj spid="_x0000_s10273" name="think-cell Slide" r:id="rId10" imgW="360" imgH="360" progId="">
                  <p:embed/>
                </p:oleObj>
              </mc:Choice>
              <mc:Fallback>
                <p:oleObj name="think-cell Slide" r:id="rId10" imgW="360" imgH="36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74625" cy="17991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2" name="Straight Connector 11"/>
          <p:cNvCxnSpPr/>
          <p:nvPr userDrawn="1">
            <p:custDataLst>
              <p:tags r:id="rId6"/>
            </p:custDataLst>
          </p:nvPr>
        </p:nvCxnSpPr>
        <p:spPr>
          <a:xfrm>
            <a:off x="0" y="4020922"/>
            <a:ext cx="10058400" cy="0"/>
          </a:xfrm>
          <a:prstGeom prst="line">
            <a:avLst/>
          </a:prstGeom>
          <a:ln w="6350" cap="flat">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1262" name="Picture 238"/>
          <p:cNvPicPr>
            <a:picLocks noChangeAspect="1" noChangeArrowheads="1"/>
          </p:cNvPicPr>
          <p:nvPr userDrawn="1"/>
        </p:nvPicPr>
        <p:blipFill>
          <a:blip r:embed="rId11" cstate="print">
            <a:extLst>
              <a:ext uri="{28A0092B-C50C-407E-A947-70E740481C1C}">
                <a14:useLocalDpi xmlns:a14="http://schemas.microsoft.com/office/drawing/2010/main"/>
              </a:ext>
            </a:extLst>
          </a:blip>
          <a:srcRect/>
          <a:stretch>
            <a:fillRect/>
          </a:stretch>
        </p:blipFill>
        <p:spPr bwMode="auto">
          <a:xfrm>
            <a:off x="10478" y="6725286"/>
            <a:ext cx="10037445" cy="1047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63" name="Picture 239"/>
          <p:cNvPicPr>
            <a:picLocks noChangeAspect="1" noChangeArrowheads="1"/>
          </p:cNvPicPr>
          <p:nvPr userDrawn="1"/>
        </p:nvPicPr>
        <p:blipFill>
          <a:blip r:embed="rId12" cstate="print">
            <a:extLst>
              <a:ext uri="{28A0092B-C50C-407E-A947-70E740481C1C}">
                <a14:useLocalDpi xmlns:a14="http://schemas.microsoft.com/office/drawing/2010/main"/>
              </a:ext>
            </a:extLst>
          </a:blip>
          <a:srcRect/>
          <a:stretch>
            <a:fillRect/>
          </a:stretch>
        </p:blipFill>
        <p:spPr bwMode="auto">
          <a:xfrm>
            <a:off x="3504725" y="540229"/>
            <a:ext cx="3048953" cy="296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4990867"/>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TK Disclaimer 2012/01">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5908" y="2335319"/>
            <a:ext cx="9506585" cy="251146"/>
          </a:xfrm>
        </p:spPr>
        <p:txBody>
          <a:bodyPr/>
          <a:lstStyle>
            <a:lvl1pPr marL="1747" indent="0">
              <a:spcBef>
                <a:spcPts val="1540"/>
              </a:spcBef>
              <a:buNone/>
              <a:defRPr/>
            </a:lvl1pPr>
            <a:lvl2pPr marL="1747" indent="0">
              <a:spcBef>
                <a:spcPts val="1540"/>
              </a:spcBef>
              <a:buNone/>
              <a:defRPr/>
            </a:lvl2pPr>
            <a:lvl3pPr marL="1747" indent="0">
              <a:spcBef>
                <a:spcPts val="1540"/>
              </a:spcBef>
              <a:buNone/>
              <a:defRPr/>
            </a:lvl3pPr>
            <a:lvl4pPr marL="1747" indent="0">
              <a:spcBef>
                <a:spcPts val="1540"/>
              </a:spcBef>
              <a:buNone/>
              <a:defRPr/>
            </a:lvl4pPr>
            <a:lvl5pPr marL="1747" indent="0">
              <a:spcBef>
                <a:spcPts val="1540"/>
              </a:spcBef>
              <a:buNone/>
              <a:defRPr/>
            </a:lvl5pPr>
          </a:lstStyle>
          <a:p>
            <a:pPr lvl="0"/>
            <a:r>
              <a:rPr lang="en-US" smtClean="0"/>
              <a:t>Click to edit Master text styles</a:t>
            </a:r>
          </a:p>
        </p:txBody>
      </p:sp>
    </p:spTree>
    <p:extLst>
      <p:ext uri="{BB962C8B-B14F-4D97-AF65-F5344CB8AC3E}">
        <p14:creationId xmlns:p14="http://schemas.microsoft.com/office/powerpoint/2010/main" val="987816973"/>
      </p:ext>
    </p:extLst>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TK TitleAndText 2012/01">
    <p:spTree>
      <p:nvGrpSpPr>
        <p:cNvPr id="1" name=""/>
        <p:cNvGrpSpPr/>
        <p:nvPr/>
      </p:nvGrpSpPr>
      <p:grpSpPr>
        <a:xfrm>
          <a:off x="0" y="0"/>
          <a:ext cx="0" cy="0"/>
          <a:chOff x="0" y="0"/>
          <a:chExt cx="0" cy="0"/>
        </a:xfrm>
      </p:grpSpPr>
      <p:sp>
        <p:nvSpPr>
          <p:cNvPr id="19" name="Title Placeholder 1"/>
          <p:cNvSpPr>
            <a:spLocks noGrp="1"/>
          </p:cNvSpPr>
          <p:nvPr>
            <p:ph type="title" hasCustomPrompt="1"/>
          </p:nvPr>
        </p:nvSpPr>
        <p:spPr>
          <a:xfrm>
            <a:off x="271577" y="911962"/>
            <a:ext cx="9504000" cy="376719"/>
          </a:xfrm>
          <a:prstGeom prst="rect">
            <a:avLst/>
          </a:prstGeom>
          <a:noFill/>
          <a:ln>
            <a:noFill/>
          </a:ln>
        </p:spPr>
        <p:txBody>
          <a:bodyPr rtlCol="0"/>
          <a:lstStyle>
            <a:lvl1pPr>
              <a:defRPr/>
            </a:lvl1pPr>
          </a:lstStyle>
          <a:p>
            <a:r>
              <a:rPr lang="en-US" dirty="0" smtClean="0"/>
              <a:t>Headline of maximum two lines here</a:t>
            </a:r>
            <a:endParaRPr lang="en-US" dirty="0"/>
          </a:p>
        </p:txBody>
      </p:sp>
      <p:sp>
        <p:nvSpPr>
          <p:cNvPr id="5" name="Text Placeholder 4"/>
          <p:cNvSpPr>
            <a:spLocks noGrp="1"/>
          </p:cNvSpPr>
          <p:nvPr>
            <p:ph type="body" sz="quarter" idx="10" hasCustomPrompt="1"/>
          </p:nvPr>
        </p:nvSpPr>
        <p:spPr>
          <a:xfrm>
            <a:off x="269281" y="2331720"/>
            <a:ext cx="9504839" cy="1517338"/>
          </a:xfrm>
          <a:noFill/>
          <a:ln>
            <a:noFill/>
          </a:ln>
        </p:spPr>
        <p:txBody>
          <a:bodyPr/>
          <a:lstStyle>
            <a:lvl1pPr marL="198000" indent="-198000">
              <a:buClr>
                <a:schemeClr val="bg2"/>
              </a:buClr>
              <a:buSzPct val="100000"/>
              <a:buFont typeface="Arial" pitchFamily="34" charset="0"/>
              <a:buChar char="■"/>
              <a:defRPr/>
            </a:lvl1pPr>
            <a:lvl2pPr>
              <a:buClr>
                <a:schemeClr val="bg2"/>
              </a:buClr>
              <a:defRPr/>
            </a:lvl2pPr>
            <a:lvl3pPr>
              <a:buClr>
                <a:schemeClr val="bg2"/>
              </a:buClr>
              <a:defRPr/>
            </a:lvl3pPr>
            <a:lvl4pPr marL="712800" indent="-150876">
              <a:buClr>
                <a:schemeClr val="bg2"/>
              </a:buClr>
              <a:buFont typeface="Arial" pitchFamily="34" charset="0"/>
              <a:buChar char="­"/>
              <a:defRPr/>
            </a:lvl4pPr>
            <a:lvl5pPr marL="871200" indent="-150480">
              <a:buClr>
                <a:schemeClr val="bg2"/>
              </a:buClr>
              <a:buFont typeface="Arial" pitchFamily="34" charset="0"/>
              <a:buChar char="­"/>
              <a:defRPr/>
            </a:lvl5pPr>
          </a:lstStyle>
          <a:p>
            <a:pPr lvl="0"/>
            <a:r>
              <a:rPr lang="en-US" dirty="0" smtClean="0"/>
              <a:t>Text on first level here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71280661"/>
      </p:ext>
    </p:extLst>
  </p:cSld>
  <p:clrMapOvr>
    <a:masterClrMapping/>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ATK TitleOnly 2012/01">
    <p:spTree>
      <p:nvGrpSpPr>
        <p:cNvPr id="1" name=""/>
        <p:cNvGrpSpPr/>
        <p:nvPr/>
      </p:nvGrpSpPr>
      <p:grpSpPr>
        <a:xfrm>
          <a:off x="0" y="0"/>
          <a:ext cx="0" cy="0"/>
          <a:chOff x="0" y="0"/>
          <a:chExt cx="0" cy="0"/>
        </a:xfrm>
      </p:grpSpPr>
      <p:sp>
        <p:nvSpPr>
          <p:cNvPr id="19" name="Title Placeholder 1"/>
          <p:cNvSpPr>
            <a:spLocks noGrp="1"/>
          </p:cNvSpPr>
          <p:nvPr>
            <p:ph type="title" hasCustomPrompt="1"/>
          </p:nvPr>
        </p:nvSpPr>
        <p:spPr>
          <a:xfrm>
            <a:off x="269280" y="911962"/>
            <a:ext cx="9504000" cy="376719"/>
          </a:xfrm>
          <a:prstGeom prst="rect">
            <a:avLst/>
          </a:prstGeom>
          <a:noFill/>
          <a:ln>
            <a:noFill/>
          </a:ln>
        </p:spPr>
        <p:txBody>
          <a:bodyPr rtlCol="0"/>
          <a:lstStyle>
            <a:lvl1pPr>
              <a:defRPr/>
            </a:lvl1pPr>
          </a:lstStyle>
          <a:p>
            <a:r>
              <a:rPr lang="en-US" dirty="0" smtClean="0"/>
              <a:t>Headline of maximum two lines here</a:t>
            </a:r>
            <a:endParaRPr lang="en-US" dirty="0"/>
          </a:p>
        </p:txBody>
      </p:sp>
    </p:spTree>
    <p:extLst>
      <p:ext uri="{BB962C8B-B14F-4D97-AF65-F5344CB8AC3E}">
        <p14:creationId xmlns:p14="http://schemas.microsoft.com/office/powerpoint/2010/main" val="2365590347"/>
      </p:ext>
    </p:extLst>
  </p:cSld>
  <p:clrMapOvr>
    <a:masterClrMapping/>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ATK Divider 2012/0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1577" y="1844650"/>
            <a:ext cx="9510916" cy="365613"/>
          </a:xfrm>
          <a:ln>
            <a:noFill/>
          </a:ln>
        </p:spPr>
        <p:txBody>
          <a:bodyPr/>
          <a:lstStyle>
            <a:lvl1pPr>
              <a:defRPr baseline="0"/>
            </a:lvl1pPr>
          </a:lstStyle>
          <a:p>
            <a:r>
              <a:rPr lang="en-US" dirty="0" smtClean="0"/>
              <a:t>Divider text here</a:t>
            </a:r>
            <a:endParaRPr lang="en-US" dirty="0"/>
          </a:p>
        </p:txBody>
      </p:sp>
      <p:sp>
        <p:nvSpPr>
          <p:cNvPr id="6" name="Text Placeholder 5"/>
          <p:cNvSpPr>
            <a:spLocks noGrp="1"/>
          </p:cNvSpPr>
          <p:nvPr>
            <p:ph type="body" sz="quarter" idx="10" hasCustomPrompt="1"/>
          </p:nvPr>
        </p:nvSpPr>
        <p:spPr>
          <a:xfrm>
            <a:off x="271577" y="2445716"/>
            <a:ext cx="9510986" cy="313932"/>
          </a:xfrm>
          <a:ln>
            <a:noFill/>
          </a:ln>
        </p:spPr>
        <p:txBody>
          <a:bodyPr/>
          <a:lstStyle>
            <a:lvl1pPr marL="181051" indent="-181051">
              <a:buFont typeface="Arial" pitchFamily="34" charset="0"/>
              <a:buChar char="•"/>
              <a:defRPr sz="2200" baseline="0"/>
            </a:lvl1pPr>
            <a:lvl2pPr>
              <a:defRPr sz="2200"/>
            </a:lvl2pPr>
            <a:lvl3pPr>
              <a:defRPr sz="2200"/>
            </a:lvl3pPr>
            <a:lvl4pPr>
              <a:defRPr sz="2200"/>
            </a:lvl4pPr>
            <a:lvl5pPr>
              <a:defRPr sz="2200"/>
            </a:lvl5pPr>
          </a:lstStyle>
          <a:p>
            <a:pPr lvl="0"/>
            <a:r>
              <a:rPr lang="en-US" dirty="0" smtClean="0"/>
              <a:t>Divider subsections here</a:t>
            </a:r>
            <a:endParaRPr lang="en-US" dirty="0"/>
          </a:p>
        </p:txBody>
      </p:sp>
    </p:spTree>
    <p:extLst>
      <p:ext uri="{BB962C8B-B14F-4D97-AF65-F5344CB8AC3E}">
        <p14:creationId xmlns:p14="http://schemas.microsoft.com/office/powerpoint/2010/main" val="2296129976"/>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TK CoverWhite 2012/01">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2"/>
            </p:custDataLst>
            <p:extLst/>
          </p:nvPr>
        </p:nvGraphicFramePr>
        <p:xfrm>
          <a:off x="0" y="0"/>
          <a:ext cx="174625" cy="179917"/>
        </p:xfrm>
        <a:graphic>
          <a:graphicData uri="http://schemas.openxmlformats.org/presentationml/2006/ole">
            <mc:AlternateContent xmlns:mc="http://schemas.openxmlformats.org/markup-compatibility/2006">
              <mc:Choice xmlns:v="urn:schemas-microsoft-com:vml" Requires="v">
                <p:oleObj spid="_x0000_s1168" name="think-cell Slide" r:id="rId8" imgW="360" imgH="360" progId="">
                  <p:embed/>
                </p:oleObj>
              </mc:Choice>
              <mc:Fallback>
                <p:oleObj name="think-cell Slide" r:id="rId8" imgW="360" imgH="36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74625" cy="17991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itle 1"/>
          <p:cNvSpPr>
            <a:spLocks noGrp="1"/>
          </p:cNvSpPr>
          <p:nvPr>
            <p:ph type="ctrTitle" hasCustomPrompt="1"/>
            <p:custDataLst>
              <p:tags r:id="rId3"/>
            </p:custDataLst>
          </p:nvPr>
        </p:nvSpPr>
        <p:spPr>
          <a:xfrm>
            <a:off x="271577" y="4176369"/>
            <a:ext cx="9506585" cy="565078"/>
          </a:xfrm>
          <a:prstGeom prst="rect">
            <a:avLst/>
          </a:prstGeom>
          <a:noFill/>
          <a:ln w="6350" cap="flat">
            <a:noFill/>
          </a:ln>
        </p:spPr>
        <p:txBody>
          <a:bodyPr/>
          <a:lstStyle>
            <a:lvl1pPr algn="l">
              <a:lnSpc>
                <a:spcPct val="90000"/>
              </a:lnSpc>
              <a:defRPr sz="3960" b="0" baseline="0">
                <a:latin typeface="Arial" pitchFamily="34" charset="0"/>
                <a:cs typeface="Arial" pitchFamily="34" charset="0"/>
              </a:defRPr>
            </a:lvl1pPr>
          </a:lstStyle>
          <a:p>
            <a:r>
              <a:rPr lang="en-US" dirty="0" smtClean="0"/>
              <a:t>Presentation title here</a:t>
            </a:r>
            <a:endParaRPr lang="de-DE" dirty="0"/>
          </a:p>
        </p:txBody>
      </p:sp>
      <p:cxnSp>
        <p:nvCxnSpPr>
          <p:cNvPr id="5" name="Straight Connector 4"/>
          <p:cNvCxnSpPr/>
          <p:nvPr>
            <p:custDataLst>
              <p:tags r:id="rId4"/>
            </p:custDataLst>
          </p:nvPr>
        </p:nvCxnSpPr>
        <p:spPr>
          <a:xfrm>
            <a:off x="0" y="4020922"/>
            <a:ext cx="10058400" cy="0"/>
          </a:xfrm>
          <a:prstGeom prst="line">
            <a:avLst/>
          </a:prstGeom>
          <a:ln w="635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aphicFrame>
        <p:nvGraphicFramePr>
          <p:cNvPr id="10" name="Object 9" hidden="1"/>
          <p:cNvGraphicFramePr>
            <a:graphicFrameLocks noChangeAspect="1"/>
          </p:cNvGraphicFramePr>
          <p:nvPr userDrawn="1">
            <p:custDataLst>
              <p:tags r:id="rId5"/>
            </p:custDataLst>
            <p:extLst/>
          </p:nvPr>
        </p:nvGraphicFramePr>
        <p:xfrm>
          <a:off x="0" y="0"/>
          <a:ext cx="174625" cy="179917"/>
        </p:xfrm>
        <a:graphic>
          <a:graphicData uri="http://schemas.openxmlformats.org/presentationml/2006/ole">
            <mc:AlternateContent xmlns:mc="http://schemas.openxmlformats.org/markup-compatibility/2006">
              <mc:Choice xmlns:v="urn:schemas-microsoft-com:vml" Requires="v">
                <p:oleObj spid="_x0000_s1169" name="think-cell Slide" r:id="rId10" imgW="360" imgH="360" progId="">
                  <p:embed/>
                </p:oleObj>
              </mc:Choice>
              <mc:Fallback>
                <p:oleObj name="think-cell Slide" r:id="rId10" imgW="360" imgH="36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74625" cy="17991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2" name="Straight Connector 11"/>
          <p:cNvCxnSpPr/>
          <p:nvPr userDrawn="1">
            <p:custDataLst>
              <p:tags r:id="rId6"/>
            </p:custDataLst>
          </p:nvPr>
        </p:nvCxnSpPr>
        <p:spPr>
          <a:xfrm>
            <a:off x="0" y="4020922"/>
            <a:ext cx="10058400" cy="0"/>
          </a:xfrm>
          <a:prstGeom prst="line">
            <a:avLst/>
          </a:prstGeom>
          <a:ln w="6350" cap="flat">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1262" name="Picture 238"/>
          <p:cNvPicPr>
            <a:picLocks noChangeAspect="1" noChangeArrowheads="1"/>
          </p:cNvPicPr>
          <p:nvPr userDrawn="1"/>
        </p:nvPicPr>
        <p:blipFill>
          <a:blip r:embed="rId11" cstate="print">
            <a:extLst>
              <a:ext uri="{28A0092B-C50C-407E-A947-70E740481C1C}">
                <a14:useLocalDpi xmlns:a14="http://schemas.microsoft.com/office/drawing/2010/main"/>
              </a:ext>
            </a:extLst>
          </a:blip>
          <a:srcRect/>
          <a:stretch>
            <a:fillRect/>
          </a:stretch>
        </p:blipFill>
        <p:spPr bwMode="auto">
          <a:xfrm>
            <a:off x="10478" y="6725286"/>
            <a:ext cx="10037445" cy="1047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63" name="Picture 239"/>
          <p:cNvPicPr>
            <a:picLocks noChangeAspect="1" noChangeArrowheads="1"/>
          </p:cNvPicPr>
          <p:nvPr userDrawn="1"/>
        </p:nvPicPr>
        <p:blipFill>
          <a:blip r:embed="rId12" cstate="print">
            <a:extLst>
              <a:ext uri="{28A0092B-C50C-407E-A947-70E740481C1C}">
                <a14:useLocalDpi xmlns:a14="http://schemas.microsoft.com/office/drawing/2010/main"/>
              </a:ext>
            </a:extLst>
          </a:blip>
          <a:srcRect/>
          <a:stretch>
            <a:fillRect/>
          </a:stretch>
        </p:blipFill>
        <p:spPr bwMode="auto">
          <a:xfrm>
            <a:off x="3504725" y="540229"/>
            <a:ext cx="3048953" cy="296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0996618"/>
      </p:ext>
    </p:extLst>
  </p:cSld>
  <p:clrMapOvr>
    <a:masterClrMapping/>
  </p:clrMapOvr>
  <p:transition>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2670399"/>
      </p:ext>
    </p:extLst>
  </p:cSld>
  <p:clrMapOvr>
    <a:masterClrMapping/>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Naslov i tex box 1 kolumna">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dirty="0"/>
          </a:p>
        </p:txBody>
      </p:sp>
      <p:sp>
        <p:nvSpPr>
          <p:cNvPr id="3" name="Content Placeholder 2"/>
          <p:cNvSpPr>
            <a:spLocks noGrp="1"/>
          </p:cNvSpPr>
          <p:nvPr>
            <p:ph idx="1"/>
          </p:nvPr>
        </p:nvSpPr>
        <p:spPr>
          <a:xfrm>
            <a:off x="268958" y="2331720"/>
            <a:ext cx="9505188" cy="949362"/>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7" name="Date Placeholder 6"/>
          <p:cNvSpPr>
            <a:spLocks noGrp="1"/>
          </p:cNvSpPr>
          <p:nvPr>
            <p:ph type="dt" sz="half" idx="10"/>
          </p:nvPr>
        </p:nvSpPr>
        <p:spPr>
          <a:xfrm>
            <a:off x="345129" y="7394576"/>
            <a:ext cx="2346960" cy="303891"/>
          </a:xfrm>
          <a:prstGeom prst="rect">
            <a:avLst/>
          </a:prstGeom>
        </p:spPr>
        <p:txBody>
          <a:bodyPr/>
          <a:lstStyle/>
          <a:p>
            <a:fld id="{18E95CE3-D832-43BE-8C17-ADA23D4EAA11}" type="datetimeFigureOut">
              <a:rPr lang="hr-HR" smtClean="0">
                <a:solidFill>
                  <a:srgbClr val="000000"/>
                </a:solidFill>
              </a:rPr>
              <a:pPr/>
              <a:t>3.12.2016.</a:t>
            </a:fld>
            <a:endParaRPr lang="hr-HR">
              <a:solidFill>
                <a:srgbClr val="000000"/>
              </a:solidFill>
            </a:endParaRPr>
          </a:p>
        </p:txBody>
      </p:sp>
      <p:sp>
        <p:nvSpPr>
          <p:cNvPr id="8" name="Slide Number Placeholder 7"/>
          <p:cNvSpPr>
            <a:spLocks noGrp="1"/>
          </p:cNvSpPr>
          <p:nvPr>
            <p:ph type="sldNum" sz="quarter" idx="11"/>
          </p:nvPr>
        </p:nvSpPr>
        <p:spPr>
          <a:xfrm>
            <a:off x="7355204" y="7394575"/>
            <a:ext cx="2346960" cy="326436"/>
          </a:xfrm>
          <a:prstGeom prst="rect">
            <a:avLst/>
          </a:prstGeom>
        </p:spPr>
        <p:txBody>
          <a:bodyPr/>
          <a:lstStyle/>
          <a:p>
            <a:fld id="{E4F8832A-F2DD-4D68-974B-2A95E1FA8EF2}" type="slidenum">
              <a:rPr lang="hr-HR" smtClean="0">
                <a:solidFill>
                  <a:srgbClr val="000000"/>
                </a:solidFill>
              </a:rPr>
              <a:pPr/>
              <a:t>‹#›</a:t>
            </a:fld>
            <a:endParaRPr lang="hr-HR">
              <a:solidFill>
                <a:srgbClr val="000000"/>
              </a:solidFill>
            </a:endParaRPr>
          </a:p>
        </p:txBody>
      </p:sp>
    </p:spTree>
    <p:extLst>
      <p:ext uri="{BB962C8B-B14F-4D97-AF65-F5344CB8AC3E}">
        <p14:creationId xmlns:p14="http://schemas.microsoft.com/office/powerpoint/2010/main" val="2738339953"/>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Naslov i tex box 2 kolumne">
    <p:spTree>
      <p:nvGrpSpPr>
        <p:cNvPr id="1" name=""/>
        <p:cNvGrpSpPr/>
        <p:nvPr/>
      </p:nvGrpSpPr>
      <p:grpSpPr>
        <a:xfrm>
          <a:off x="0" y="0"/>
          <a:ext cx="0" cy="0"/>
          <a:chOff x="0" y="0"/>
          <a:chExt cx="0" cy="0"/>
        </a:xfrm>
      </p:grpSpPr>
      <p:sp>
        <p:nvSpPr>
          <p:cNvPr id="3" name="Content Placeholder 2"/>
          <p:cNvSpPr>
            <a:spLocks noGrp="1"/>
          </p:cNvSpPr>
          <p:nvPr>
            <p:ph idx="1"/>
          </p:nvPr>
        </p:nvSpPr>
        <p:spPr>
          <a:xfrm>
            <a:off x="268958" y="2331720"/>
            <a:ext cx="9505188" cy="1025409"/>
          </a:xfrm>
          <a:noFill/>
        </p:spPr>
        <p:txBody>
          <a:bodyPr numCol="2" spcCol="144000"/>
          <a:lstStyle>
            <a:lvl1pPr marL="0" indent="0">
              <a:buNone/>
              <a:defRPr sz="2420" baseline="0"/>
            </a:lvl1pPr>
            <a:lvl2pPr>
              <a:buNone/>
              <a:defRPr sz="1870"/>
            </a:lvl2pPr>
            <a:lvl3pPr>
              <a:buNone/>
              <a:defRPr sz="1540">
                <a:latin typeface="+mj-lt"/>
              </a:defRPr>
            </a:lvl3pPr>
          </a:lstStyle>
          <a:p>
            <a:pPr lvl="0"/>
            <a:r>
              <a:rPr lang="en-US" smtClean="0"/>
              <a:t>Click to edit Master text styles</a:t>
            </a:r>
          </a:p>
          <a:p>
            <a:pPr lvl="1"/>
            <a:r>
              <a:rPr lang="en-US" smtClean="0"/>
              <a:t>Second level</a:t>
            </a:r>
          </a:p>
          <a:p>
            <a:pPr lvl="2"/>
            <a:r>
              <a:rPr lang="en-US" smtClean="0"/>
              <a:t>Third level</a:t>
            </a:r>
          </a:p>
        </p:txBody>
      </p:sp>
      <p:sp>
        <p:nvSpPr>
          <p:cNvPr id="7" name="Title 6"/>
          <p:cNvSpPr>
            <a:spLocks noGrp="1"/>
          </p:cNvSpPr>
          <p:nvPr>
            <p:ph type="title"/>
          </p:nvPr>
        </p:nvSpPr>
        <p:spPr/>
        <p:txBody>
          <a:bodyPr/>
          <a:lstStyle/>
          <a:p>
            <a:r>
              <a:rPr lang="en-US" smtClean="0"/>
              <a:t>Click to edit Master title style</a:t>
            </a:r>
            <a:endParaRPr lang="hr-HR" dirty="0"/>
          </a:p>
        </p:txBody>
      </p:sp>
      <p:sp>
        <p:nvSpPr>
          <p:cNvPr id="8" name="Date Placeholder 7"/>
          <p:cNvSpPr>
            <a:spLocks noGrp="1"/>
          </p:cNvSpPr>
          <p:nvPr>
            <p:ph type="dt" sz="half" idx="10"/>
          </p:nvPr>
        </p:nvSpPr>
        <p:spPr>
          <a:xfrm>
            <a:off x="345129" y="7394576"/>
            <a:ext cx="2346960" cy="303891"/>
          </a:xfrm>
          <a:prstGeom prst="rect">
            <a:avLst/>
          </a:prstGeom>
        </p:spPr>
        <p:txBody>
          <a:bodyPr/>
          <a:lstStyle/>
          <a:p>
            <a:fld id="{18E95CE3-D832-43BE-8C17-ADA23D4EAA11}" type="datetimeFigureOut">
              <a:rPr lang="hr-HR" smtClean="0">
                <a:solidFill>
                  <a:srgbClr val="000000"/>
                </a:solidFill>
              </a:rPr>
              <a:pPr/>
              <a:t>3.12.2016.</a:t>
            </a:fld>
            <a:endParaRPr lang="hr-HR">
              <a:solidFill>
                <a:srgbClr val="000000"/>
              </a:solidFill>
            </a:endParaRPr>
          </a:p>
        </p:txBody>
      </p:sp>
      <p:sp>
        <p:nvSpPr>
          <p:cNvPr id="9" name="Slide Number Placeholder 8"/>
          <p:cNvSpPr>
            <a:spLocks noGrp="1"/>
          </p:cNvSpPr>
          <p:nvPr>
            <p:ph type="sldNum" sz="quarter" idx="11"/>
          </p:nvPr>
        </p:nvSpPr>
        <p:spPr>
          <a:xfrm>
            <a:off x="7355204" y="7394575"/>
            <a:ext cx="2346960" cy="326436"/>
          </a:xfrm>
          <a:prstGeom prst="rect">
            <a:avLst/>
          </a:prstGeom>
        </p:spPr>
        <p:txBody>
          <a:bodyPr/>
          <a:lstStyle/>
          <a:p>
            <a:fld id="{E4F8832A-F2DD-4D68-974B-2A95E1FA8EF2}" type="slidenum">
              <a:rPr lang="hr-HR" smtClean="0">
                <a:solidFill>
                  <a:srgbClr val="000000"/>
                </a:solidFill>
              </a:rPr>
              <a:pPr/>
              <a:t>‹#›</a:t>
            </a:fld>
            <a:endParaRPr lang="hr-HR">
              <a:solidFill>
                <a:srgbClr val="000000"/>
              </a:solidFill>
            </a:endParaRPr>
          </a:p>
        </p:txBody>
      </p:sp>
    </p:spTree>
    <p:extLst>
      <p:ext uri="{BB962C8B-B14F-4D97-AF65-F5344CB8AC3E}">
        <p14:creationId xmlns:p14="http://schemas.microsoft.com/office/powerpoint/2010/main" val="17005500"/>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Date Placeholder 2"/>
          <p:cNvSpPr>
            <a:spLocks noGrp="1"/>
          </p:cNvSpPr>
          <p:nvPr>
            <p:ph type="dt" sz="half" idx="10"/>
          </p:nvPr>
        </p:nvSpPr>
        <p:spPr>
          <a:xfrm>
            <a:off x="345129" y="7394576"/>
            <a:ext cx="2346960" cy="303891"/>
          </a:xfrm>
          <a:prstGeom prst="rect">
            <a:avLst/>
          </a:prstGeom>
        </p:spPr>
        <p:txBody>
          <a:bodyPr/>
          <a:lstStyle/>
          <a:p>
            <a:fld id="{CF40B44B-F114-4722-801F-C6A393264096}" type="datetime1">
              <a:rPr lang="hr-HR" smtClean="0">
                <a:solidFill>
                  <a:srgbClr val="000000"/>
                </a:solidFill>
              </a:rPr>
              <a:pPr/>
              <a:t>3.12.2016.</a:t>
            </a:fld>
            <a:endParaRPr lang="hr-HR" dirty="0">
              <a:solidFill>
                <a:srgbClr val="000000"/>
              </a:solidFill>
            </a:endParaRPr>
          </a:p>
        </p:txBody>
      </p:sp>
      <p:sp>
        <p:nvSpPr>
          <p:cNvPr id="4" name="Slide Number Placeholder 3"/>
          <p:cNvSpPr>
            <a:spLocks noGrp="1"/>
          </p:cNvSpPr>
          <p:nvPr>
            <p:ph type="sldNum" sz="quarter" idx="11"/>
          </p:nvPr>
        </p:nvSpPr>
        <p:spPr>
          <a:xfrm>
            <a:off x="7355204" y="7394575"/>
            <a:ext cx="2346960" cy="326436"/>
          </a:xfrm>
          <a:prstGeom prst="rect">
            <a:avLst/>
          </a:prstGeom>
        </p:spPr>
        <p:txBody>
          <a:bodyPr/>
          <a:lstStyle/>
          <a:p>
            <a:r>
              <a:rPr lang="hr-HR" smtClean="0">
                <a:solidFill>
                  <a:srgbClr val="000000"/>
                </a:solidFill>
              </a:rPr>
              <a:t>Stranica </a:t>
            </a:r>
            <a:fld id="{62B7004E-AB03-4ACA-8174-92D20032120D}" type="slidenum">
              <a:rPr lang="hr-HR" smtClean="0">
                <a:solidFill>
                  <a:srgbClr val="000000"/>
                </a:solidFill>
              </a:rPr>
              <a:pPr/>
              <a:t>‹#›</a:t>
            </a:fld>
            <a:endParaRPr lang="hr-HR" dirty="0">
              <a:solidFill>
                <a:srgbClr val="000000"/>
              </a:solidFill>
            </a:endParaRPr>
          </a:p>
        </p:txBody>
      </p:sp>
    </p:spTree>
    <p:extLst>
      <p:ext uri="{BB962C8B-B14F-4D97-AF65-F5344CB8AC3E}">
        <p14:creationId xmlns:p14="http://schemas.microsoft.com/office/powerpoint/2010/main" val="1848281038"/>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5" name="Picture 3" descr="C:\Users\danielf\Desktop\פרזנטציה לספי\IMAGES\element.pn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819196" y="0"/>
            <a:ext cx="2239205" cy="1519537"/>
          </a:xfrm>
          <a:prstGeom prst="rect">
            <a:avLst/>
          </a:prstGeom>
          <a:noFill/>
        </p:spPr>
      </p:pic>
      <p:sp>
        <p:nvSpPr>
          <p:cNvPr id="6" name="Title 1"/>
          <p:cNvSpPr>
            <a:spLocks noGrp="1"/>
          </p:cNvSpPr>
          <p:nvPr>
            <p:ph type="title"/>
          </p:nvPr>
        </p:nvSpPr>
        <p:spPr>
          <a:xfrm>
            <a:off x="502920" y="311256"/>
            <a:ext cx="7377797" cy="365613"/>
          </a:xfr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666682706"/>
      </p:ext>
    </p:extLst>
  </p:cSld>
  <p:clrMapOvr>
    <a:masterClrMapping/>
  </p:clrMapOvr>
  <p:transition>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6873240" y="7036614"/>
            <a:ext cx="2346960" cy="413808"/>
          </a:xfrm>
          <a:prstGeom prst="rect">
            <a:avLst/>
          </a:prstGeom>
        </p:spPr>
        <p:txBody>
          <a:bodyPr/>
          <a:lstStyle/>
          <a:p>
            <a:fld id="{FC127555-EDCC-4AB8-B138-789A1F023906}" type="datetimeFigureOut">
              <a:rPr lang="hr-HR" smtClean="0">
                <a:solidFill>
                  <a:srgbClr val="303030">
                    <a:lumMod val="90000"/>
                    <a:lumOff val="10000"/>
                  </a:srgbClr>
                </a:solidFill>
              </a:rPr>
              <a:pPr/>
              <a:t>3.12.2016.</a:t>
            </a:fld>
            <a:endParaRPr lang="hr-HR">
              <a:solidFill>
                <a:srgbClr val="303030">
                  <a:lumMod val="90000"/>
                  <a:lumOff val="10000"/>
                </a:srgbClr>
              </a:solidFill>
            </a:endParaRPr>
          </a:p>
        </p:txBody>
      </p:sp>
      <p:sp>
        <p:nvSpPr>
          <p:cNvPr id="4" name="Footer Placeholder 3"/>
          <p:cNvSpPr>
            <a:spLocks noGrp="1"/>
          </p:cNvSpPr>
          <p:nvPr>
            <p:ph type="ftr" sz="quarter" idx="11"/>
          </p:nvPr>
        </p:nvSpPr>
        <p:spPr>
          <a:xfrm>
            <a:off x="838199" y="7036614"/>
            <a:ext cx="5361256" cy="413808"/>
          </a:xfrm>
          <a:prstGeom prst="rect">
            <a:avLst/>
          </a:prstGeom>
        </p:spPr>
        <p:txBody>
          <a:bodyPr/>
          <a:lstStyle/>
          <a:p>
            <a:endParaRPr lang="hr-HR">
              <a:solidFill>
                <a:srgbClr val="303030">
                  <a:lumMod val="90000"/>
                  <a:lumOff val="10000"/>
                </a:srgbClr>
              </a:solidFill>
            </a:endParaRPr>
          </a:p>
        </p:txBody>
      </p:sp>
      <p:sp>
        <p:nvSpPr>
          <p:cNvPr id="5" name="Slide Number Placeholder 4"/>
          <p:cNvSpPr>
            <a:spLocks noGrp="1"/>
          </p:cNvSpPr>
          <p:nvPr>
            <p:ph type="sldNum" sz="quarter" idx="12"/>
          </p:nvPr>
        </p:nvSpPr>
        <p:spPr>
          <a:xfrm>
            <a:off x="8382000" y="6445911"/>
            <a:ext cx="838200" cy="413808"/>
          </a:xfrm>
          <a:prstGeom prst="rect">
            <a:avLst/>
          </a:prstGeom>
        </p:spPr>
        <p:txBody>
          <a:bodyPr/>
          <a:lstStyle/>
          <a:p>
            <a:fld id="{5A331007-D73C-44E0-9844-62E944FE4DD3}" type="slidenum">
              <a:rPr lang="hr-HR" smtClean="0">
                <a:solidFill>
                  <a:prstClr val="black">
                    <a:lumMod val="85000"/>
                    <a:lumOff val="15000"/>
                  </a:prstClr>
                </a:solidFill>
              </a:rPr>
              <a:pPr/>
              <a:t>‹#›</a:t>
            </a:fld>
            <a:endParaRPr lang="hr-HR">
              <a:solidFill>
                <a:prstClr val="black">
                  <a:lumMod val="85000"/>
                  <a:lumOff val="15000"/>
                </a:prstClr>
              </a:solidFill>
            </a:endParaRPr>
          </a:p>
        </p:txBody>
      </p:sp>
    </p:spTree>
    <p:extLst>
      <p:ext uri="{BB962C8B-B14F-4D97-AF65-F5344CB8AC3E}">
        <p14:creationId xmlns:p14="http://schemas.microsoft.com/office/powerpoint/2010/main" val="34044712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690881"/>
            <a:ext cx="4023360" cy="2328458"/>
          </a:xfrm>
        </p:spPr>
        <p:txBody>
          <a:bodyPr/>
          <a:lstStyle>
            <a:lvl1pPr>
              <a:defRPr sz="3080"/>
            </a:lvl1pPr>
            <a:lvl2pPr>
              <a:defRPr sz="2640"/>
            </a:lvl2pPr>
            <a:lvl3pPr>
              <a:defRPr sz="2200"/>
            </a:lvl3pPr>
            <a:lvl4pPr>
              <a:defRPr sz="1980"/>
            </a:lvl4pPr>
            <a:lvl5pPr>
              <a:defRPr sz="1980"/>
            </a:lvl5pPr>
            <a:lvl6pPr>
              <a:defRPr sz="1980"/>
            </a:lvl6pPr>
            <a:lvl7pPr>
              <a:defRPr sz="1980"/>
            </a:lvl7pPr>
            <a:lvl8pPr>
              <a:defRPr sz="1980"/>
            </a:lvl8pPr>
            <a:lvl9pPr>
              <a:defRPr sz="198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113020" y="690881"/>
            <a:ext cx="4023360" cy="2328458"/>
          </a:xfrm>
        </p:spPr>
        <p:txBody>
          <a:bodyPr/>
          <a:lstStyle>
            <a:lvl1pPr>
              <a:defRPr sz="3080"/>
            </a:lvl1pPr>
            <a:lvl2pPr>
              <a:defRPr sz="2640"/>
            </a:lvl2pPr>
            <a:lvl3pPr>
              <a:defRPr sz="2200"/>
            </a:lvl3pPr>
            <a:lvl4pPr>
              <a:defRPr sz="1980"/>
            </a:lvl4pPr>
            <a:lvl5pPr>
              <a:defRPr sz="1980"/>
            </a:lvl5pPr>
            <a:lvl6pPr>
              <a:defRPr sz="1980"/>
            </a:lvl6pPr>
            <a:lvl7pPr>
              <a:defRPr sz="1980"/>
            </a:lvl7pPr>
            <a:lvl8pPr>
              <a:defRPr sz="1980"/>
            </a:lvl8pPr>
            <a:lvl9pPr>
              <a:defRPr sz="198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73240" y="7036614"/>
            <a:ext cx="2346960" cy="413808"/>
          </a:xfrm>
          <a:prstGeom prst="rect">
            <a:avLst/>
          </a:prstGeom>
        </p:spPr>
        <p:txBody>
          <a:bodyPr/>
          <a:lstStyle/>
          <a:p>
            <a:fld id="{FC127555-EDCC-4AB8-B138-789A1F023906}" type="datetimeFigureOut">
              <a:rPr lang="hr-HR" smtClean="0">
                <a:solidFill>
                  <a:srgbClr val="303030">
                    <a:lumMod val="90000"/>
                    <a:lumOff val="10000"/>
                  </a:srgbClr>
                </a:solidFill>
              </a:rPr>
              <a:pPr/>
              <a:t>3.12.2016.</a:t>
            </a:fld>
            <a:endParaRPr lang="hr-HR">
              <a:solidFill>
                <a:srgbClr val="303030">
                  <a:lumMod val="90000"/>
                  <a:lumOff val="10000"/>
                </a:srgbClr>
              </a:solidFill>
            </a:endParaRPr>
          </a:p>
        </p:txBody>
      </p:sp>
      <p:sp>
        <p:nvSpPr>
          <p:cNvPr id="6" name="Footer Placeholder 5"/>
          <p:cNvSpPr>
            <a:spLocks noGrp="1"/>
          </p:cNvSpPr>
          <p:nvPr>
            <p:ph type="ftr" sz="quarter" idx="11"/>
          </p:nvPr>
        </p:nvSpPr>
        <p:spPr>
          <a:xfrm>
            <a:off x="838199" y="7036614"/>
            <a:ext cx="5361256" cy="413808"/>
          </a:xfrm>
          <a:prstGeom prst="rect">
            <a:avLst/>
          </a:prstGeom>
        </p:spPr>
        <p:txBody>
          <a:bodyPr/>
          <a:lstStyle/>
          <a:p>
            <a:endParaRPr lang="hr-HR">
              <a:solidFill>
                <a:srgbClr val="303030">
                  <a:lumMod val="90000"/>
                  <a:lumOff val="10000"/>
                </a:srgbClr>
              </a:solidFill>
            </a:endParaRPr>
          </a:p>
        </p:txBody>
      </p:sp>
      <p:sp>
        <p:nvSpPr>
          <p:cNvPr id="7" name="Slide Number Placeholder 6"/>
          <p:cNvSpPr>
            <a:spLocks noGrp="1"/>
          </p:cNvSpPr>
          <p:nvPr>
            <p:ph type="sldNum" sz="quarter" idx="12"/>
          </p:nvPr>
        </p:nvSpPr>
        <p:spPr>
          <a:xfrm>
            <a:off x="8382000" y="6445911"/>
            <a:ext cx="838200" cy="413808"/>
          </a:xfrm>
          <a:prstGeom prst="rect">
            <a:avLst/>
          </a:prstGeom>
        </p:spPr>
        <p:txBody>
          <a:bodyPr/>
          <a:lstStyle/>
          <a:p>
            <a:fld id="{5A331007-D73C-44E0-9844-62E944FE4DD3}" type="slidenum">
              <a:rPr lang="hr-HR" smtClean="0">
                <a:solidFill>
                  <a:prstClr val="black">
                    <a:lumMod val="85000"/>
                    <a:lumOff val="15000"/>
                  </a:prstClr>
                </a:solidFill>
              </a:rPr>
              <a:pPr/>
              <a:t>‹#›</a:t>
            </a:fld>
            <a:endParaRPr lang="hr-HR">
              <a:solidFill>
                <a:prstClr val="black">
                  <a:lumMod val="85000"/>
                  <a:lumOff val="15000"/>
                </a:prstClr>
              </a:solidFill>
            </a:endParaRPr>
          </a:p>
        </p:txBody>
      </p:sp>
    </p:spTree>
    <p:extLst>
      <p:ext uri="{BB962C8B-B14F-4D97-AF65-F5344CB8AC3E}">
        <p14:creationId xmlns:p14="http://schemas.microsoft.com/office/powerpoint/2010/main" val="14623145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Uvodni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7530594"/>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Naslovni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6345" y="2580005"/>
            <a:ext cx="9334714" cy="3836146"/>
          </a:xfrm>
        </p:spPr>
        <p:txBody>
          <a:bodyPr lIns="0" tIns="0" rIns="0" bIns="0">
            <a:normAutofit/>
          </a:bodyPr>
          <a:lstStyle>
            <a:lvl1pPr marL="0" indent="0" algn="l">
              <a:buNone/>
              <a:defRPr sz="4400">
                <a:solidFill>
                  <a:srgbClr val="BD1220"/>
                </a:solidFill>
                <a:latin typeface="Roboto Cn" pitchFamily="2" charset="0"/>
                <a:ea typeface="Roboto Cn" pitchFamily="2" charset="0"/>
              </a:defRPr>
            </a:lvl1pPr>
            <a:lvl2pPr marL="502920" indent="0" algn="ctr">
              <a:buNone/>
              <a:defRPr>
                <a:solidFill>
                  <a:schemeClr val="tx1">
                    <a:tint val="75000"/>
                  </a:schemeClr>
                </a:solidFill>
              </a:defRPr>
            </a:lvl2pPr>
            <a:lvl3pPr marL="1005840" indent="0" algn="ctr">
              <a:buNone/>
              <a:defRPr>
                <a:solidFill>
                  <a:schemeClr val="tx1">
                    <a:tint val="75000"/>
                  </a:schemeClr>
                </a:solidFill>
              </a:defRPr>
            </a:lvl3pPr>
            <a:lvl4pPr marL="1508760" indent="0" algn="ctr">
              <a:buNone/>
              <a:defRPr>
                <a:solidFill>
                  <a:schemeClr val="tx1">
                    <a:tint val="75000"/>
                  </a:schemeClr>
                </a:solidFill>
              </a:defRPr>
            </a:lvl4pPr>
            <a:lvl5pPr marL="2011680" indent="0" algn="ctr">
              <a:buNone/>
              <a:defRPr>
                <a:solidFill>
                  <a:schemeClr val="tx1">
                    <a:tint val="75000"/>
                  </a:schemeClr>
                </a:solidFill>
              </a:defRPr>
            </a:lvl5pPr>
            <a:lvl6pPr marL="2514600" indent="0" algn="ctr">
              <a:buNone/>
              <a:defRPr>
                <a:solidFill>
                  <a:schemeClr val="tx1">
                    <a:tint val="75000"/>
                  </a:schemeClr>
                </a:solidFill>
              </a:defRPr>
            </a:lvl6pPr>
            <a:lvl7pPr marL="3017520" indent="0" algn="ctr">
              <a:buNone/>
              <a:defRPr>
                <a:solidFill>
                  <a:schemeClr val="tx1">
                    <a:tint val="75000"/>
                  </a:schemeClr>
                </a:solidFill>
              </a:defRPr>
            </a:lvl7pPr>
            <a:lvl8pPr marL="3520440" indent="0" algn="ctr">
              <a:buNone/>
              <a:defRPr>
                <a:solidFill>
                  <a:schemeClr val="tx1">
                    <a:tint val="75000"/>
                  </a:schemeClr>
                </a:solidFill>
              </a:defRPr>
            </a:lvl8pPr>
            <a:lvl9pPr marL="4023360" indent="0" algn="ctr">
              <a:buNone/>
              <a:defRPr>
                <a:solidFill>
                  <a:schemeClr val="tx1">
                    <a:tint val="75000"/>
                  </a:schemeClr>
                </a:solidFill>
              </a:defRPr>
            </a:lvl9pPr>
          </a:lstStyle>
          <a:p>
            <a:r>
              <a:rPr lang="en-US" smtClean="0"/>
              <a:t>Click to edit Master subtitle style</a:t>
            </a:r>
            <a:endParaRPr lang="hr-HR" dirty="0"/>
          </a:p>
        </p:txBody>
      </p:sp>
      <p:sp>
        <p:nvSpPr>
          <p:cNvPr id="8" name="Title 7"/>
          <p:cNvSpPr>
            <a:spLocks noGrp="1"/>
          </p:cNvSpPr>
          <p:nvPr>
            <p:ph type="title"/>
          </p:nvPr>
        </p:nvSpPr>
        <p:spPr>
          <a:xfrm>
            <a:off x="345129" y="1192848"/>
            <a:ext cx="9345930" cy="1213791"/>
          </a:xfrm>
        </p:spPr>
        <p:txBody>
          <a:bodyPr lIns="0" tIns="0" rIns="0" bIns="0" anchor="t" anchorCtr="0">
            <a:noAutofit/>
          </a:bodyPr>
          <a:lstStyle>
            <a:lvl1pPr>
              <a:defRPr sz="5500">
                <a:latin typeface="Roboto Cn" pitchFamily="2" charset="0"/>
                <a:ea typeface="Roboto Cn" pitchFamily="2" charset="0"/>
              </a:defRPr>
            </a:lvl1pPr>
          </a:lstStyle>
          <a:p>
            <a:r>
              <a:rPr lang="en-US" smtClean="0"/>
              <a:t>Click to edit Master title style</a:t>
            </a:r>
            <a:endParaRPr lang="hr-HR" dirty="0"/>
          </a:p>
        </p:txBody>
      </p:sp>
      <p:sp>
        <p:nvSpPr>
          <p:cNvPr id="9" name="Date Placeholder 8"/>
          <p:cNvSpPr>
            <a:spLocks noGrp="1"/>
          </p:cNvSpPr>
          <p:nvPr>
            <p:ph type="dt" sz="half" idx="10"/>
          </p:nvPr>
        </p:nvSpPr>
        <p:spPr/>
        <p:txBody>
          <a:bodyPr/>
          <a:lstStyle>
            <a:lvl1pPr>
              <a:defRPr>
                <a:latin typeface="+mj-lt"/>
              </a:defRPr>
            </a:lvl1pPr>
          </a:lstStyle>
          <a:p>
            <a:fld id="{18E95CE3-D832-43BE-8C17-ADA23D4EAA11}" type="datetimeFigureOut">
              <a:rPr lang="hr-HR" smtClean="0">
                <a:solidFill>
                  <a:prstClr val="black">
                    <a:tint val="75000"/>
                  </a:prstClr>
                </a:solidFill>
              </a:rPr>
              <a:pPr/>
              <a:t>3.12.2016.</a:t>
            </a:fld>
            <a:endParaRPr lang="hr-HR">
              <a:solidFill>
                <a:prstClr val="black">
                  <a:tint val="75000"/>
                </a:prstClr>
              </a:solidFill>
            </a:endParaRPr>
          </a:p>
        </p:txBody>
      </p:sp>
      <p:sp>
        <p:nvSpPr>
          <p:cNvPr id="10" name="Slide Number Placeholder 9"/>
          <p:cNvSpPr>
            <a:spLocks noGrp="1"/>
          </p:cNvSpPr>
          <p:nvPr>
            <p:ph type="sldNum" sz="quarter" idx="11"/>
          </p:nvPr>
        </p:nvSpPr>
        <p:spPr/>
        <p:txBody>
          <a:bodyPr/>
          <a:lstStyle/>
          <a:p>
            <a:fld id="{E4F8832A-F2DD-4D68-974B-2A95E1FA8EF2}"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41460554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Naslov i tex box 1 kolumna">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p:txBody>
      </p:sp>
      <p:sp>
        <p:nvSpPr>
          <p:cNvPr id="7" name="Date Placeholder 6"/>
          <p:cNvSpPr>
            <a:spLocks noGrp="1"/>
          </p:cNvSpPr>
          <p:nvPr>
            <p:ph type="dt" sz="half" idx="10"/>
          </p:nvPr>
        </p:nvSpPr>
        <p:spPr/>
        <p:txBody>
          <a:bodyPr/>
          <a:lstStyle/>
          <a:p>
            <a:fld id="{18E95CE3-D832-43BE-8C17-ADA23D4EAA11}" type="datetimeFigureOut">
              <a:rPr lang="hr-HR" smtClean="0">
                <a:solidFill>
                  <a:prstClr val="black">
                    <a:tint val="75000"/>
                  </a:prstClr>
                </a:solidFill>
              </a:rPr>
              <a:pPr/>
              <a:t>3.12.2016.</a:t>
            </a:fld>
            <a:endParaRPr lang="hr-HR">
              <a:solidFill>
                <a:prstClr val="black">
                  <a:tint val="75000"/>
                </a:prstClr>
              </a:solidFill>
            </a:endParaRPr>
          </a:p>
        </p:txBody>
      </p:sp>
      <p:sp>
        <p:nvSpPr>
          <p:cNvPr id="8" name="Slide Number Placeholder 7"/>
          <p:cNvSpPr>
            <a:spLocks noGrp="1"/>
          </p:cNvSpPr>
          <p:nvPr>
            <p:ph type="sldNum" sz="quarter" idx="11"/>
          </p:nvPr>
        </p:nvSpPr>
        <p:spPr/>
        <p:txBody>
          <a:bodyPr/>
          <a:lstStyle/>
          <a:p>
            <a:fld id="{E4F8832A-F2DD-4D68-974B-2A95E1FA8EF2}"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442546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TK Disclaimer 2012/01">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5908" y="2335319"/>
            <a:ext cx="9506585" cy="251146"/>
          </a:xfrm>
        </p:spPr>
        <p:txBody>
          <a:bodyPr/>
          <a:lstStyle>
            <a:lvl1pPr marL="1747" indent="0">
              <a:spcBef>
                <a:spcPts val="1540"/>
              </a:spcBef>
              <a:buNone/>
              <a:defRPr/>
            </a:lvl1pPr>
            <a:lvl2pPr marL="1747" indent="0">
              <a:spcBef>
                <a:spcPts val="1540"/>
              </a:spcBef>
              <a:buNone/>
              <a:defRPr/>
            </a:lvl2pPr>
            <a:lvl3pPr marL="1747" indent="0">
              <a:spcBef>
                <a:spcPts val="1540"/>
              </a:spcBef>
              <a:buNone/>
              <a:defRPr/>
            </a:lvl3pPr>
            <a:lvl4pPr marL="1747" indent="0">
              <a:spcBef>
                <a:spcPts val="1540"/>
              </a:spcBef>
              <a:buNone/>
              <a:defRPr/>
            </a:lvl4pPr>
            <a:lvl5pPr marL="1747" indent="0">
              <a:spcBef>
                <a:spcPts val="1540"/>
              </a:spcBef>
              <a:buNone/>
              <a:defRPr/>
            </a:lvl5pPr>
          </a:lstStyle>
          <a:p>
            <a:pPr lvl="0"/>
            <a:r>
              <a:rPr lang="en-US" smtClean="0"/>
              <a:t>Click to edit Master text styles</a:t>
            </a:r>
          </a:p>
        </p:txBody>
      </p:sp>
    </p:spTree>
    <p:extLst>
      <p:ext uri="{BB962C8B-B14F-4D97-AF65-F5344CB8AC3E}">
        <p14:creationId xmlns:p14="http://schemas.microsoft.com/office/powerpoint/2010/main" val="2059074145"/>
      </p:ext>
    </p:extLst>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Naslov i tex box 2 kolumne">
    <p:spTree>
      <p:nvGrpSpPr>
        <p:cNvPr id="1" name=""/>
        <p:cNvGrpSpPr/>
        <p:nvPr/>
      </p:nvGrpSpPr>
      <p:grpSpPr>
        <a:xfrm>
          <a:off x="0" y="0"/>
          <a:ext cx="0" cy="0"/>
          <a:chOff x="0" y="0"/>
          <a:chExt cx="0" cy="0"/>
        </a:xfrm>
      </p:grpSpPr>
      <p:sp>
        <p:nvSpPr>
          <p:cNvPr id="3" name="Content Placeholder 2"/>
          <p:cNvSpPr>
            <a:spLocks noGrp="1"/>
          </p:cNvSpPr>
          <p:nvPr>
            <p:ph idx="1"/>
          </p:nvPr>
        </p:nvSpPr>
        <p:spPr>
          <a:noFill/>
        </p:spPr>
        <p:txBody>
          <a:bodyPr numCol="2" spcCol="144000"/>
          <a:lstStyle>
            <a:lvl1pPr marL="0" indent="0">
              <a:buNone/>
              <a:defRPr sz="2420" baseline="0"/>
            </a:lvl1pPr>
            <a:lvl2pPr>
              <a:buNone/>
              <a:defRPr sz="1870"/>
            </a:lvl2pPr>
            <a:lvl3pPr>
              <a:buNone/>
              <a:defRPr sz="1540">
                <a:latin typeface="+mj-lt"/>
              </a:defRPr>
            </a:lvl3pPr>
          </a:lstStyle>
          <a:p>
            <a:pPr lvl="0"/>
            <a:r>
              <a:rPr lang="en-US" smtClean="0"/>
              <a:t>Click to edit Master text styles</a:t>
            </a:r>
          </a:p>
          <a:p>
            <a:pPr lvl="1"/>
            <a:r>
              <a:rPr lang="en-US" smtClean="0"/>
              <a:t>Second level</a:t>
            </a:r>
          </a:p>
          <a:p>
            <a:pPr lvl="2"/>
            <a:r>
              <a:rPr lang="en-US" smtClean="0"/>
              <a:t>Third level</a:t>
            </a:r>
          </a:p>
        </p:txBody>
      </p:sp>
      <p:sp>
        <p:nvSpPr>
          <p:cNvPr id="7" name="Title 6"/>
          <p:cNvSpPr>
            <a:spLocks noGrp="1"/>
          </p:cNvSpPr>
          <p:nvPr>
            <p:ph type="title"/>
          </p:nvPr>
        </p:nvSpPr>
        <p:spPr/>
        <p:txBody>
          <a:bodyPr/>
          <a:lstStyle/>
          <a:p>
            <a:r>
              <a:rPr lang="en-US" smtClean="0"/>
              <a:t>Click to edit Master title style</a:t>
            </a:r>
            <a:endParaRPr lang="hr-HR" dirty="0"/>
          </a:p>
        </p:txBody>
      </p:sp>
      <p:sp>
        <p:nvSpPr>
          <p:cNvPr id="8" name="Date Placeholder 7"/>
          <p:cNvSpPr>
            <a:spLocks noGrp="1"/>
          </p:cNvSpPr>
          <p:nvPr>
            <p:ph type="dt" sz="half" idx="10"/>
          </p:nvPr>
        </p:nvSpPr>
        <p:spPr/>
        <p:txBody>
          <a:bodyPr/>
          <a:lstStyle/>
          <a:p>
            <a:fld id="{18E95CE3-D832-43BE-8C17-ADA23D4EAA11}" type="datetimeFigureOut">
              <a:rPr lang="hr-HR" smtClean="0">
                <a:solidFill>
                  <a:prstClr val="black">
                    <a:tint val="75000"/>
                  </a:prstClr>
                </a:solidFill>
              </a:rPr>
              <a:pPr/>
              <a:t>3.12.2016.</a:t>
            </a:fld>
            <a:endParaRPr lang="hr-HR">
              <a:solidFill>
                <a:prstClr val="black">
                  <a:tint val="75000"/>
                </a:prstClr>
              </a:solidFill>
            </a:endParaRPr>
          </a:p>
        </p:txBody>
      </p:sp>
      <p:sp>
        <p:nvSpPr>
          <p:cNvPr id="9" name="Slide Number Placeholder 8"/>
          <p:cNvSpPr>
            <a:spLocks noGrp="1"/>
          </p:cNvSpPr>
          <p:nvPr>
            <p:ph type="sldNum" sz="quarter" idx="11"/>
          </p:nvPr>
        </p:nvSpPr>
        <p:spPr/>
        <p:txBody>
          <a:bodyPr/>
          <a:lstStyle/>
          <a:p>
            <a:fld id="{E4F8832A-F2DD-4D68-974B-2A95E1FA8EF2}"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22148356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Razdvajanje cjelina">
    <p:bg>
      <p:bgPr>
        <a:blipFill dpi="0" rotWithShape="1">
          <a:blip r:embed="rId2" cstate="screen">
            <a:lum/>
            <a:extLst>
              <a:ext uri="{28A0092B-C50C-407E-A947-70E740481C1C}">
                <a14:useLocalDpi xmlns:a14="http://schemas.microsoft.com/office/drawing/2010/main"/>
              </a:ext>
            </a:extLst>
          </a:blip>
          <a:srcRect/>
          <a:stretch>
            <a:fillRect l="-1000" t="-1000" r="-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50718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Slide sa jednom malom slik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dirty="0"/>
          </a:p>
        </p:txBody>
      </p:sp>
      <p:sp>
        <p:nvSpPr>
          <p:cNvPr id="9" name="Picture Placeholder 8"/>
          <p:cNvSpPr>
            <a:spLocks noGrp="1"/>
          </p:cNvSpPr>
          <p:nvPr>
            <p:ph type="pic" sz="quarter" idx="13"/>
          </p:nvPr>
        </p:nvSpPr>
        <p:spPr>
          <a:xfrm>
            <a:off x="356400" y="2580600"/>
            <a:ext cx="1425600" cy="1468800"/>
          </a:xfrm>
        </p:spPr>
        <p:txBody>
          <a:bodyPr>
            <a:normAutofit/>
          </a:bodyPr>
          <a:lstStyle>
            <a:lvl1pPr>
              <a:defRPr sz="1870">
                <a:latin typeface="+mj-lt"/>
              </a:defRPr>
            </a:lvl1pPr>
          </a:lstStyle>
          <a:p>
            <a:r>
              <a:rPr lang="en-US" smtClean="0"/>
              <a:t>Click icon to add picture</a:t>
            </a:r>
            <a:endParaRPr lang="hr-HR" dirty="0"/>
          </a:p>
        </p:txBody>
      </p:sp>
      <p:sp>
        <p:nvSpPr>
          <p:cNvPr id="10" name="Date Placeholder 9"/>
          <p:cNvSpPr>
            <a:spLocks noGrp="1"/>
          </p:cNvSpPr>
          <p:nvPr>
            <p:ph type="dt" sz="half" idx="14"/>
          </p:nvPr>
        </p:nvSpPr>
        <p:spPr/>
        <p:txBody>
          <a:bodyPr/>
          <a:lstStyle/>
          <a:p>
            <a:fld id="{18E95CE3-D832-43BE-8C17-ADA23D4EAA11}" type="datetimeFigureOut">
              <a:rPr lang="hr-HR" smtClean="0">
                <a:solidFill>
                  <a:prstClr val="black">
                    <a:tint val="75000"/>
                  </a:prstClr>
                </a:solidFill>
              </a:rPr>
              <a:pPr/>
              <a:t>3.12.2016.</a:t>
            </a:fld>
            <a:endParaRPr lang="hr-HR">
              <a:solidFill>
                <a:prstClr val="black">
                  <a:tint val="75000"/>
                </a:prstClr>
              </a:solidFill>
            </a:endParaRPr>
          </a:p>
        </p:txBody>
      </p:sp>
      <p:sp>
        <p:nvSpPr>
          <p:cNvPr id="11" name="Slide Number Placeholder 10"/>
          <p:cNvSpPr>
            <a:spLocks noGrp="1"/>
          </p:cNvSpPr>
          <p:nvPr>
            <p:ph type="sldNum" sz="quarter" idx="15"/>
          </p:nvPr>
        </p:nvSpPr>
        <p:spPr/>
        <p:txBody>
          <a:bodyPr/>
          <a:lstStyle/>
          <a:p>
            <a:fld id="{E4F8832A-F2DD-4D68-974B-2A95E1FA8EF2}" type="slidenum">
              <a:rPr lang="hr-HR" smtClean="0">
                <a:solidFill>
                  <a:prstClr val="black">
                    <a:tint val="75000"/>
                  </a:prstClr>
                </a:solidFill>
              </a:rPr>
              <a:pPr/>
              <a:t>‹#›</a:t>
            </a:fld>
            <a:endParaRPr lang="hr-HR">
              <a:solidFill>
                <a:prstClr val="black">
                  <a:tint val="75000"/>
                </a:prstClr>
              </a:solidFill>
            </a:endParaRPr>
          </a:p>
        </p:txBody>
      </p:sp>
      <p:sp>
        <p:nvSpPr>
          <p:cNvPr id="12" name="Content Placeholder 2"/>
          <p:cNvSpPr>
            <a:spLocks noGrp="1"/>
          </p:cNvSpPr>
          <p:nvPr>
            <p:ph idx="1"/>
          </p:nvPr>
        </p:nvSpPr>
        <p:spPr>
          <a:xfrm>
            <a:off x="1940085" y="4212646"/>
            <a:ext cx="7762081" cy="3181930"/>
          </a:xfrm>
          <a:noFill/>
        </p:spPr>
        <p:txBody>
          <a:bodyPr numCol="1" spcCol="0"/>
          <a:lstStyle>
            <a:lvl1pPr marL="0" indent="0">
              <a:buNone/>
              <a:defRPr sz="2420" baseline="0"/>
            </a:lvl1pPr>
            <a:lvl2pPr>
              <a:buNone/>
              <a:defRPr sz="1870"/>
            </a:lvl2pPr>
            <a:lvl3pPr>
              <a:buNone/>
              <a:defRPr sz="1540">
                <a:latin typeface="+mj-lt"/>
              </a:defRPr>
            </a:lvl3pPr>
          </a:lstStyle>
          <a:p>
            <a:pPr lvl="0"/>
            <a:r>
              <a:rPr lang="en-US" smtClean="0"/>
              <a:t>Click to edit Master text styles</a:t>
            </a:r>
          </a:p>
          <a:p>
            <a:pPr lvl="1"/>
            <a:r>
              <a:rPr lang="en-US" smtClean="0"/>
              <a:t>Second level</a:t>
            </a:r>
          </a:p>
          <a:p>
            <a:pPr lvl="2"/>
            <a:r>
              <a:rPr lang="en-US" smtClean="0"/>
              <a:t>Third level</a:t>
            </a:r>
          </a:p>
        </p:txBody>
      </p:sp>
      <p:sp>
        <p:nvSpPr>
          <p:cNvPr id="14" name="Text Placeholder 13"/>
          <p:cNvSpPr>
            <a:spLocks noGrp="1"/>
          </p:cNvSpPr>
          <p:nvPr>
            <p:ph type="body" sz="quarter" idx="16"/>
          </p:nvPr>
        </p:nvSpPr>
        <p:spPr>
          <a:xfrm>
            <a:off x="1940400" y="2580600"/>
            <a:ext cx="4594383" cy="489373"/>
          </a:xfrm>
        </p:spPr>
        <p:txBody>
          <a:bodyPr/>
          <a:lstStyle>
            <a:lvl1pPr>
              <a:defRPr sz="1870">
                <a:latin typeface="+mj-lt"/>
              </a:defRPr>
            </a:lvl1pPr>
            <a:lvl2pPr>
              <a:defRPr sz="1870">
                <a:latin typeface="+mj-lt"/>
              </a:defRPr>
            </a:lvl2pPr>
            <a:lvl3pPr>
              <a:defRPr sz="1870">
                <a:latin typeface="+mj-lt"/>
              </a:defRPr>
            </a:lvl3pPr>
            <a:lvl4pPr>
              <a:defRPr sz="1870">
                <a:latin typeface="+mj-lt"/>
              </a:defRPr>
            </a:lvl4pPr>
          </a:lstStyle>
          <a:p>
            <a:pPr lvl="0"/>
            <a:r>
              <a:rPr lang="en-US" smtClean="0"/>
              <a:t>Click to edit Master text styles</a:t>
            </a:r>
          </a:p>
        </p:txBody>
      </p:sp>
    </p:spTree>
    <p:extLst>
      <p:ext uri="{BB962C8B-B14F-4D97-AF65-F5344CB8AC3E}">
        <p14:creationId xmlns:p14="http://schemas.microsoft.com/office/powerpoint/2010/main" val="6933873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Slide sa tri slike 4: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dirty="0"/>
          </a:p>
        </p:txBody>
      </p:sp>
      <p:sp>
        <p:nvSpPr>
          <p:cNvPr id="9" name="Picture Placeholder 8"/>
          <p:cNvSpPr>
            <a:spLocks noGrp="1"/>
          </p:cNvSpPr>
          <p:nvPr>
            <p:ph type="pic" sz="quarter" idx="13"/>
          </p:nvPr>
        </p:nvSpPr>
        <p:spPr>
          <a:xfrm>
            <a:off x="356236" y="5068975"/>
            <a:ext cx="3008788" cy="2325600"/>
          </a:xfrm>
        </p:spPr>
        <p:txBody>
          <a:bodyPr>
            <a:normAutofit/>
          </a:bodyPr>
          <a:lstStyle>
            <a:lvl1pPr>
              <a:defRPr sz="1870">
                <a:latin typeface="+mj-lt"/>
              </a:defRPr>
            </a:lvl1pPr>
          </a:lstStyle>
          <a:p>
            <a:r>
              <a:rPr lang="en-US" smtClean="0"/>
              <a:t>Click icon to add picture</a:t>
            </a:r>
            <a:endParaRPr lang="hr-HR" dirty="0"/>
          </a:p>
        </p:txBody>
      </p:sp>
      <p:sp>
        <p:nvSpPr>
          <p:cNvPr id="10" name="Date Placeholder 9"/>
          <p:cNvSpPr>
            <a:spLocks noGrp="1"/>
          </p:cNvSpPr>
          <p:nvPr>
            <p:ph type="dt" sz="half" idx="14"/>
          </p:nvPr>
        </p:nvSpPr>
        <p:spPr/>
        <p:txBody>
          <a:bodyPr/>
          <a:lstStyle/>
          <a:p>
            <a:fld id="{18E95CE3-D832-43BE-8C17-ADA23D4EAA11}" type="datetimeFigureOut">
              <a:rPr lang="hr-HR" smtClean="0">
                <a:solidFill>
                  <a:prstClr val="black">
                    <a:tint val="75000"/>
                  </a:prstClr>
                </a:solidFill>
              </a:rPr>
              <a:pPr/>
              <a:t>3.12.2016.</a:t>
            </a:fld>
            <a:endParaRPr lang="hr-HR">
              <a:solidFill>
                <a:prstClr val="black">
                  <a:tint val="75000"/>
                </a:prstClr>
              </a:solidFill>
            </a:endParaRPr>
          </a:p>
        </p:txBody>
      </p:sp>
      <p:sp>
        <p:nvSpPr>
          <p:cNvPr id="11" name="Slide Number Placeholder 10"/>
          <p:cNvSpPr>
            <a:spLocks noGrp="1"/>
          </p:cNvSpPr>
          <p:nvPr>
            <p:ph type="sldNum" sz="quarter" idx="15"/>
          </p:nvPr>
        </p:nvSpPr>
        <p:spPr/>
        <p:txBody>
          <a:bodyPr/>
          <a:lstStyle/>
          <a:p>
            <a:fld id="{E4F8832A-F2DD-4D68-974B-2A95E1FA8EF2}" type="slidenum">
              <a:rPr lang="hr-HR" smtClean="0">
                <a:solidFill>
                  <a:prstClr val="black">
                    <a:tint val="75000"/>
                  </a:prstClr>
                </a:solidFill>
              </a:rPr>
              <a:pPr/>
              <a:t>‹#›</a:t>
            </a:fld>
            <a:endParaRPr lang="hr-HR">
              <a:solidFill>
                <a:prstClr val="black">
                  <a:tint val="75000"/>
                </a:prstClr>
              </a:solidFill>
            </a:endParaRPr>
          </a:p>
        </p:txBody>
      </p:sp>
      <p:sp>
        <p:nvSpPr>
          <p:cNvPr id="12" name="Content Placeholder 2"/>
          <p:cNvSpPr>
            <a:spLocks noGrp="1"/>
          </p:cNvSpPr>
          <p:nvPr>
            <p:ph idx="1"/>
          </p:nvPr>
        </p:nvSpPr>
        <p:spPr>
          <a:xfrm>
            <a:off x="356237" y="2580006"/>
            <a:ext cx="9345929" cy="2367142"/>
          </a:xfrm>
          <a:noFill/>
        </p:spPr>
        <p:txBody>
          <a:bodyPr numCol="2" spcCol="144000"/>
          <a:lstStyle>
            <a:lvl1pPr marL="0" indent="0">
              <a:buNone/>
              <a:defRPr sz="2420" baseline="0"/>
            </a:lvl1pPr>
            <a:lvl2pPr>
              <a:buNone/>
              <a:defRPr sz="1870"/>
            </a:lvl2pPr>
            <a:lvl3pPr>
              <a:buNone/>
              <a:defRPr sz="1540">
                <a:latin typeface="+mj-lt"/>
              </a:defRPr>
            </a:lvl3pPr>
          </a:lstStyle>
          <a:p>
            <a:pPr lvl="0"/>
            <a:r>
              <a:rPr lang="en-US" smtClean="0"/>
              <a:t>Click to edit Master text styles</a:t>
            </a:r>
          </a:p>
          <a:p>
            <a:pPr lvl="1"/>
            <a:r>
              <a:rPr lang="en-US" smtClean="0"/>
              <a:t>Second level</a:t>
            </a:r>
          </a:p>
          <a:p>
            <a:pPr lvl="2"/>
            <a:r>
              <a:rPr lang="en-US" smtClean="0"/>
              <a:t>Third level</a:t>
            </a:r>
          </a:p>
        </p:txBody>
      </p:sp>
      <p:sp>
        <p:nvSpPr>
          <p:cNvPr id="8" name="Picture Placeholder 8"/>
          <p:cNvSpPr>
            <a:spLocks noGrp="1"/>
          </p:cNvSpPr>
          <p:nvPr>
            <p:ph type="pic" sz="quarter" idx="16"/>
          </p:nvPr>
        </p:nvSpPr>
        <p:spPr>
          <a:xfrm>
            <a:off x="3523933" y="5068975"/>
            <a:ext cx="3008788" cy="2325600"/>
          </a:xfrm>
        </p:spPr>
        <p:txBody>
          <a:bodyPr>
            <a:normAutofit/>
          </a:bodyPr>
          <a:lstStyle>
            <a:lvl1pPr>
              <a:defRPr sz="1870">
                <a:latin typeface="+mj-lt"/>
              </a:defRPr>
            </a:lvl1pPr>
          </a:lstStyle>
          <a:p>
            <a:r>
              <a:rPr lang="en-US" smtClean="0"/>
              <a:t>Click icon to add picture</a:t>
            </a:r>
            <a:endParaRPr lang="hr-HR" dirty="0"/>
          </a:p>
        </p:txBody>
      </p:sp>
      <p:sp>
        <p:nvSpPr>
          <p:cNvPr id="13" name="Picture Placeholder 8"/>
          <p:cNvSpPr>
            <a:spLocks noGrp="1"/>
          </p:cNvSpPr>
          <p:nvPr>
            <p:ph type="pic" sz="quarter" idx="17"/>
          </p:nvPr>
        </p:nvSpPr>
        <p:spPr>
          <a:xfrm>
            <a:off x="6693377" y="5068975"/>
            <a:ext cx="3008788" cy="2325600"/>
          </a:xfrm>
        </p:spPr>
        <p:txBody>
          <a:bodyPr>
            <a:normAutofit/>
          </a:bodyPr>
          <a:lstStyle>
            <a:lvl1pPr>
              <a:defRPr sz="1870">
                <a:latin typeface="+mj-lt"/>
              </a:defRPr>
            </a:lvl1pPr>
          </a:lstStyle>
          <a:p>
            <a:r>
              <a:rPr lang="en-US" smtClean="0"/>
              <a:t>Click icon to add picture</a:t>
            </a:r>
            <a:endParaRPr lang="hr-HR" dirty="0"/>
          </a:p>
        </p:txBody>
      </p:sp>
    </p:spTree>
    <p:extLst>
      <p:ext uri="{BB962C8B-B14F-4D97-AF65-F5344CB8AC3E}">
        <p14:creationId xmlns:p14="http://schemas.microsoft.com/office/powerpoint/2010/main" val="36974969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Slide sa velikom slik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dirty="0"/>
          </a:p>
        </p:txBody>
      </p:sp>
      <p:sp>
        <p:nvSpPr>
          <p:cNvPr id="9" name="Picture Placeholder 8"/>
          <p:cNvSpPr>
            <a:spLocks noGrp="1"/>
          </p:cNvSpPr>
          <p:nvPr>
            <p:ph type="pic" sz="quarter" idx="13"/>
          </p:nvPr>
        </p:nvSpPr>
        <p:spPr>
          <a:xfrm>
            <a:off x="2205720" y="3027704"/>
            <a:ext cx="5651245" cy="4366870"/>
          </a:xfrm>
        </p:spPr>
        <p:txBody>
          <a:bodyPr>
            <a:normAutofit/>
          </a:bodyPr>
          <a:lstStyle>
            <a:lvl1pPr>
              <a:defRPr sz="1870">
                <a:latin typeface="+mj-lt"/>
              </a:defRPr>
            </a:lvl1pPr>
          </a:lstStyle>
          <a:p>
            <a:r>
              <a:rPr lang="en-US" smtClean="0"/>
              <a:t>Click icon to add picture</a:t>
            </a:r>
            <a:endParaRPr lang="hr-HR" dirty="0"/>
          </a:p>
        </p:txBody>
      </p:sp>
      <p:sp>
        <p:nvSpPr>
          <p:cNvPr id="10" name="Date Placeholder 9"/>
          <p:cNvSpPr>
            <a:spLocks noGrp="1"/>
          </p:cNvSpPr>
          <p:nvPr>
            <p:ph type="dt" sz="half" idx="14"/>
          </p:nvPr>
        </p:nvSpPr>
        <p:spPr/>
        <p:txBody>
          <a:bodyPr/>
          <a:lstStyle/>
          <a:p>
            <a:fld id="{18E95CE3-D832-43BE-8C17-ADA23D4EAA11}" type="datetimeFigureOut">
              <a:rPr lang="hr-HR" smtClean="0">
                <a:solidFill>
                  <a:prstClr val="black">
                    <a:tint val="75000"/>
                  </a:prstClr>
                </a:solidFill>
              </a:rPr>
              <a:pPr/>
              <a:t>3.12.2016.</a:t>
            </a:fld>
            <a:endParaRPr lang="hr-HR">
              <a:solidFill>
                <a:prstClr val="black">
                  <a:tint val="75000"/>
                </a:prstClr>
              </a:solidFill>
            </a:endParaRPr>
          </a:p>
        </p:txBody>
      </p:sp>
      <p:sp>
        <p:nvSpPr>
          <p:cNvPr id="11" name="Slide Number Placeholder 10"/>
          <p:cNvSpPr>
            <a:spLocks noGrp="1"/>
          </p:cNvSpPr>
          <p:nvPr>
            <p:ph type="sldNum" sz="quarter" idx="15"/>
          </p:nvPr>
        </p:nvSpPr>
        <p:spPr/>
        <p:txBody>
          <a:bodyPr/>
          <a:lstStyle/>
          <a:p>
            <a:fld id="{E4F8832A-F2DD-4D68-974B-2A95E1FA8EF2}" type="slidenum">
              <a:rPr lang="hr-HR" smtClean="0">
                <a:solidFill>
                  <a:prstClr val="black">
                    <a:tint val="75000"/>
                  </a:prstClr>
                </a:solidFill>
              </a:rPr>
              <a:pPr/>
              <a:t>‹#›</a:t>
            </a:fld>
            <a:endParaRPr lang="hr-HR">
              <a:solidFill>
                <a:prstClr val="black">
                  <a:tint val="75000"/>
                </a:prstClr>
              </a:solidFill>
            </a:endParaRPr>
          </a:p>
        </p:txBody>
      </p:sp>
      <p:sp>
        <p:nvSpPr>
          <p:cNvPr id="15" name="Text Placeholder 14"/>
          <p:cNvSpPr>
            <a:spLocks noGrp="1"/>
          </p:cNvSpPr>
          <p:nvPr>
            <p:ph type="body" sz="quarter" idx="16"/>
          </p:nvPr>
        </p:nvSpPr>
        <p:spPr>
          <a:xfrm>
            <a:off x="345130" y="2580006"/>
            <a:ext cx="9356408" cy="327448"/>
          </a:xfrm>
        </p:spPr>
        <p:txBody>
          <a:bodyPr>
            <a:normAutofit/>
          </a:bodyPr>
          <a:lstStyle>
            <a:lvl1pPr>
              <a:defRPr sz="1870">
                <a:latin typeface="+mj-lt"/>
              </a:defRPr>
            </a:lvl1pPr>
          </a:lstStyle>
          <a:p>
            <a:pPr lvl="0"/>
            <a:r>
              <a:rPr lang="en-US" smtClean="0"/>
              <a:t>Click to edit Master text styles</a:t>
            </a:r>
          </a:p>
        </p:txBody>
      </p:sp>
    </p:spTree>
    <p:extLst>
      <p:ext uri="{BB962C8B-B14F-4D97-AF65-F5344CB8AC3E}">
        <p14:creationId xmlns:p14="http://schemas.microsoft.com/office/powerpoint/2010/main" val="12169051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3627120"/>
            <a:ext cx="8298180" cy="1727200"/>
          </a:xfrm>
        </p:spPr>
        <p:txBody>
          <a:bodyPr>
            <a:noAutofit/>
          </a:bodyPr>
          <a:lstStyle>
            <a:lvl1pPr>
              <a:defRPr sz="8800"/>
            </a:lvl1pPr>
          </a:lstStyle>
          <a:p>
            <a:r>
              <a:rPr lang="en-US" smtClean="0"/>
              <a:t>Click to edit Master title style</a:t>
            </a:r>
            <a:endParaRPr lang="en-US" dirty="0"/>
          </a:p>
        </p:txBody>
      </p:sp>
      <p:sp>
        <p:nvSpPr>
          <p:cNvPr id="3" name="Subtitle 2"/>
          <p:cNvSpPr>
            <a:spLocks noGrp="1"/>
          </p:cNvSpPr>
          <p:nvPr>
            <p:ph type="subTitle" idx="1"/>
          </p:nvPr>
        </p:nvSpPr>
        <p:spPr>
          <a:xfrm>
            <a:off x="838200" y="5354320"/>
            <a:ext cx="7543800" cy="1122680"/>
          </a:xfrm>
        </p:spPr>
        <p:txBody>
          <a:bodyPr anchor="t" anchorCtr="0">
            <a:normAutofit/>
          </a:bodyPr>
          <a:lstStyle>
            <a:lvl1pPr marL="0" indent="0" algn="l">
              <a:buNone/>
              <a:defRPr sz="3080">
                <a:solidFill>
                  <a:schemeClr val="tx2"/>
                </a:solidFill>
              </a:defRPr>
            </a:lvl1pPr>
            <a:lvl2pPr marL="502920" indent="0" algn="ctr">
              <a:buNone/>
              <a:defRPr>
                <a:solidFill>
                  <a:schemeClr val="tx1">
                    <a:tint val="75000"/>
                  </a:schemeClr>
                </a:solidFill>
              </a:defRPr>
            </a:lvl2pPr>
            <a:lvl3pPr marL="1005840" indent="0" algn="ctr">
              <a:buNone/>
              <a:defRPr>
                <a:solidFill>
                  <a:schemeClr val="tx1">
                    <a:tint val="75000"/>
                  </a:schemeClr>
                </a:solidFill>
              </a:defRPr>
            </a:lvl3pPr>
            <a:lvl4pPr marL="1508760" indent="0" algn="ctr">
              <a:buNone/>
              <a:defRPr>
                <a:solidFill>
                  <a:schemeClr val="tx1">
                    <a:tint val="75000"/>
                  </a:schemeClr>
                </a:solidFill>
              </a:defRPr>
            </a:lvl4pPr>
            <a:lvl5pPr marL="2011680" indent="0" algn="ctr">
              <a:buNone/>
              <a:defRPr>
                <a:solidFill>
                  <a:schemeClr val="tx1">
                    <a:tint val="75000"/>
                  </a:schemeClr>
                </a:solidFill>
              </a:defRPr>
            </a:lvl5pPr>
            <a:lvl6pPr marL="2514600" indent="0" algn="ctr">
              <a:buNone/>
              <a:defRPr>
                <a:solidFill>
                  <a:schemeClr val="tx1">
                    <a:tint val="75000"/>
                  </a:schemeClr>
                </a:solidFill>
              </a:defRPr>
            </a:lvl6pPr>
            <a:lvl7pPr marL="3017520" indent="0" algn="ctr">
              <a:buNone/>
              <a:defRPr>
                <a:solidFill>
                  <a:schemeClr val="tx1">
                    <a:tint val="75000"/>
                  </a:schemeClr>
                </a:solidFill>
              </a:defRPr>
            </a:lvl7pPr>
            <a:lvl8pPr marL="3520440" indent="0" algn="ctr">
              <a:buNone/>
              <a:defRPr>
                <a:solidFill>
                  <a:schemeClr val="tx1">
                    <a:tint val="75000"/>
                  </a:schemeClr>
                </a:solidFill>
              </a:defRPr>
            </a:lvl8pPr>
            <a:lvl9pPr marL="402336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8E95CE3-D832-43BE-8C17-ADA23D4EAA11}" type="datetimeFigureOut">
              <a:rPr lang="hr-HR" smtClean="0">
                <a:solidFill>
                  <a:prstClr val="black">
                    <a:tint val="75000"/>
                  </a:prstClr>
                </a:solidFill>
              </a:rPr>
              <a:pPr/>
              <a:t>3.12.2016.</a:t>
            </a:fld>
            <a:endParaRPr lang="hr-HR">
              <a:solidFill>
                <a:prstClr val="black">
                  <a:tint val="75000"/>
                </a:prstClr>
              </a:solidFill>
            </a:endParaRPr>
          </a:p>
        </p:txBody>
      </p:sp>
      <p:sp>
        <p:nvSpPr>
          <p:cNvPr id="5" name="Footer Placeholder 4"/>
          <p:cNvSpPr>
            <a:spLocks noGrp="1"/>
          </p:cNvSpPr>
          <p:nvPr>
            <p:ph type="ftr" sz="quarter" idx="11"/>
          </p:nvPr>
        </p:nvSpPr>
        <p:spPr>
          <a:xfrm>
            <a:off x="838199" y="7036614"/>
            <a:ext cx="5361256" cy="413808"/>
          </a:xfrm>
          <a:prstGeom prst="rect">
            <a:avLst/>
          </a:prstGeom>
        </p:spPr>
        <p:txBody>
          <a:bodyPr/>
          <a:lstStyle/>
          <a:p>
            <a:endParaRPr lang="hr-HR">
              <a:solidFill>
                <a:prstClr val="black"/>
              </a:solidFill>
            </a:endParaRPr>
          </a:p>
        </p:txBody>
      </p:sp>
      <p:sp>
        <p:nvSpPr>
          <p:cNvPr id="6" name="Slide Number Placeholder 5"/>
          <p:cNvSpPr>
            <a:spLocks noGrp="1"/>
          </p:cNvSpPr>
          <p:nvPr>
            <p:ph type="sldNum" sz="quarter" idx="12"/>
          </p:nvPr>
        </p:nvSpPr>
        <p:spPr/>
        <p:txBody>
          <a:bodyPr/>
          <a:lstStyle/>
          <a:p>
            <a:fld id="{E4F8832A-F2DD-4D68-974B-2A95E1FA8EF2}"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2188032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TK TitleAndText 2012/01">
    <p:spTree>
      <p:nvGrpSpPr>
        <p:cNvPr id="1" name=""/>
        <p:cNvGrpSpPr/>
        <p:nvPr/>
      </p:nvGrpSpPr>
      <p:grpSpPr>
        <a:xfrm>
          <a:off x="0" y="0"/>
          <a:ext cx="0" cy="0"/>
          <a:chOff x="0" y="0"/>
          <a:chExt cx="0" cy="0"/>
        </a:xfrm>
      </p:grpSpPr>
      <p:sp>
        <p:nvSpPr>
          <p:cNvPr id="19" name="Title Placeholder 1"/>
          <p:cNvSpPr>
            <a:spLocks noGrp="1"/>
          </p:cNvSpPr>
          <p:nvPr>
            <p:ph type="title" hasCustomPrompt="1"/>
          </p:nvPr>
        </p:nvSpPr>
        <p:spPr>
          <a:xfrm>
            <a:off x="271577" y="911962"/>
            <a:ext cx="9504000" cy="376719"/>
          </a:xfrm>
          <a:prstGeom prst="rect">
            <a:avLst/>
          </a:prstGeom>
          <a:noFill/>
          <a:ln>
            <a:noFill/>
          </a:ln>
        </p:spPr>
        <p:txBody>
          <a:bodyPr rtlCol="0"/>
          <a:lstStyle>
            <a:lvl1pPr>
              <a:defRPr/>
            </a:lvl1pPr>
          </a:lstStyle>
          <a:p>
            <a:r>
              <a:rPr lang="en-US" dirty="0" smtClean="0"/>
              <a:t>Headline of maximum two lines here</a:t>
            </a:r>
            <a:endParaRPr lang="en-US" dirty="0"/>
          </a:p>
        </p:txBody>
      </p:sp>
      <p:sp>
        <p:nvSpPr>
          <p:cNvPr id="5" name="Text Placeholder 4"/>
          <p:cNvSpPr>
            <a:spLocks noGrp="1"/>
          </p:cNvSpPr>
          <p:nvPr>
            <p:ph type="body" sz="quarter" idx="10" hasCustomPrompt="1"/>
          </p:nvPr>
        </p:nvSpPr>
        <p:spPr>
          <a:xfrm>
            <a:off x="269281" y="2331720"/>
            <a:ext cx="9504839" cy="1517338"/>
          </a:xfrm>
          <a:noFill/>
          <a:ln>
            <a:noFill/>
          </a:ln>
        </p:spPr>
        <p:txBody>
          <a:bodyPr/>
          <a:lstStyle>
            <a:lvl1pPr marL="198000" indent="-198000">
              <a:buClr>
                <a:schemeClr val="bg2"/>
              </a:buClr>
              <a:buSzPct val="100000"/>
              <a:buFont typeface="Arial" pitchFamily="34" charset="0"/>
              <a:buChar char="■"/>
              <a:defRPr/>
            </a:lvl1pPr>
            <a:lvl2pPr>
              <a:buClr>
                <a:schemeClr val="bg2"/>
              </a:buClr>
              <a:defRPr/>
            </a:lvl2pPr>
            <a:lvl3pPr>
              <a:buClr>
                <a:schemeClr val="bg2"/>
              </a:buClr>
              <a:defRPr/>
            </a:lvl3pPr>
            <a:lvl4pPr marL="712800" indent="-150876">
              <a:buClr>
                <a:schemeClr val="bg2"/>
              </a:buClr>
              <a:buFont typeface="Arial" pitchFamily="34" charset="0"/>
              <a:buChar char="­"/>
              <a:defRPr/>
            </a:lvl4pPr>
            <a:lvl5pPr marL="871200" indent="-150480">
              <a:buClr>
                <a:schemeClr val="bg2"/>
              </a:buClr>
              <a:buFont typeface="Arial" pitchFamily="34" charset="0"/>
              <a:buChar char="­"/>
              <a:defRPr/>
            </a:lvl5pPr>
          </a:lstStyle>
          <a:p>
            <a:pPr lvl="0"/>
            <a:r>
              <a:rPr lang="en-US" dirty="0" smtClean="0"/>
              <a:t>Text on first level here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43118999"/>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TK TitleOnly 2012/01">
    <p:spTree>
      <p:nvGrpSpPr>
        <p:cNvPr id="1" name=""/>
        <p:cNvGrpSpPr/>
        <p:nvPr/>
      </p:nvGrpSpPr>
      <p:grpSpPr>
        <a:xfrm>
          <a:off x="0" y="0"/>
          <a:ext cx="0" cy="0"/>
          <a:chOff x="0" y="0"/>
          <a:chExt cx="0" cy="0"/>
        </a:xfrm>
      </p:grpSpPr>
      <p:sp>
        <p:nvSpPr>
          <p:cNvPr id="19" name="Title Placeholder 1"/>
          <p:cNvSpPr>
            <a:spLocks noGrp="1"/>
          </p:cNvSpPr>
          <p:nvPr>
            <p:ph type="title" hasCustomPrompt="1"/>
          </p:nvPr>
        </p:nvSpPr>
        <p:spPr>
          <a:xfrm>
            <a:off x="269280" y="911962"/>
            <a:ext cx="9504000" cy="376719"/>
          </a:xfrm>
          <a:prstGeom prst="rect">
            <a:avLst/>
          </a:prstGeom>
          <a:noFill/>
          <a:ln>
            <a:noFill/>
          </a:ln>
        </p:spPr>
        <p:txBody>
          <a:bodyPr rtlCol="0"/>
          <a:lstStyle>
            <a:lvl1pPr>
              <a:defRPr/>
            </a:lvl1pPr>
          </a:lstStyle>
          <a:p>
            <a:r>
              <a:rPr lang="en-US" dirty="0" smtClean="0"/>
              <a:t>Headline of maximum two lines here</a:t>
            </a:r>
            <a:endParaRPr lang="en-US" dirty="0"/>
          </a:p>
        </p:txBody>
      </p:sp>
    </p:spTree>
    <p:extLst>
      <p:ext uri="{BB962C8B-B14F-4D97-AF65-F5344CB8AC3E}">
        <p14:creationId xmlns:p14="http://schemas.microsoft.com/office/powerpoint/2010/main" val="765906789"/>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1.png"/><Relationship Id="rId5" Type="http://schemas.openxmlformats.org/officeDocument/2006/relationships/slideLayout" Target="../slideLayouts/slideLayout23.xml"/><Relationship Id="rId10" Type="http://schemas.openxmlformats.org/officeDocument/2006/relationships/theme" Target="../theme/theme4.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1.png"/><Relationship Id="rId5" Type="http://schemas.openxmlformats.org/officeDocument/2006/relationships/slideLayout" Target="../slideLayouts/slideLayout32.xml"/><Relationship Id="rId10" Type="http://schemas.openxmlformats.org/officeDocument/2006/relationships/theme" Target="../theme/theme5.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9.xml"/><Relationship Id="rId7" Type="http://schemas.openxmlformats.org/officeDocument/2006/relationships/theme" Target="../theme/theme6.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7.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6.emf"/></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heme" Target="../theme/theme8.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image" Target="../media/image6.emf"/><Relationship Id="rId5" Type="http://schemas.openxmlformats.org/officeDocument/2006/relationships/slideLayout" Target="../slideLayouts/slideLayout71.xml"/><Relationship Id="rId10" Type="http://schemas.openxmlformats.org/officeDocument/2006/relationships/theme" Target="../theme/theme9.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02920" y="310895"/>
            <a:ext cx="9052559" cy="124358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502920" y="1787652"/>
            <a:ext cx="9052559" cy="512978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419856" y="7228332"/>
            <a:ext cx="3218687" cy="3886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2920" y="7228332"/>
            <a:ext cx="2313432" cy="3886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12/3/2016</a:t>
            </a:fld>
            <a:endParaRPr lang="en-US"/>
          </a:p>
        </p:txBody>
      </p:sp>
      <p:sp>
        <p:nvSpPr>
          <p:cNvPr id="6" name="Holder 6"/>
          <p:cNvSpPr>
            <a:spLocks noGrp="1"/>
          </p:cNvSpPr>
          <p:nvPr>
            <p:ph type="sldNum" sz="quarter" idx="7"/>
          </p:nvPr>
        </p:nvSpPr>
        <p:spPr>
          <a:xfrm>
            <a:off x="7242048" y="7228332"/>
            <a:ext cx="2313432" cy="3886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11298" name="Picture 2"/>
          <p:cNvPicPr>
            <a:picLocks noChangeAspect="1" noChangeArrowheads="1"/>
          </p:cNvPicPr>
          <p:nvPr userDrawn="1"/>
        </p:nvPicPr>
        <p:blipFill>
          <a:blip r:embed="rId8" cstate="print">
            <a:extLst>
              <a:ext uri="{28A0092B-C50C-407E-A947-70E740481C1C}">
                <a14:useLocalDpi xmlns:a14="http://schemas.microsoft.com/office/drawing/2010/main"/>
              </a:ext>
            </a:extLst>
          </a:blip>
          <a:srcRect/>
          <a:stretch>
            <a:fillRect/>
          </a:stretch>
        </p:blipFill>
        <p:spPr bwMode="auto">
          <a:xfrm>
            <a:off x="7032174" y="0"/>
            <a:ext cx="3007043" cy="2418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Placeholder 1"/>
          <p:cNvSpPr>
            <a:spLocks noGrp="1"/>
          </p:cNvSpPr>
          <p:nvPr>
            <p:ph type="title"/>
          </p:nvPr>
        </p:nvSpPr>
        <p:spPr>
          <a:xfrm>
            <a:off x="268958" y="911962"/>
            <a:ext cx="9505188" cy="365613"/>
          </a:xfrm>
          <a:prstGeom prst="rect">
            <a:avLst/>
          </a:prstGeom>
          <a:noFill/>
          <a:ln w="6350">
            <a:noFill/>
            <a:miter lim="800000"/>
          </a:ln>
        </p:spPr>
        <p:txBody>
          <a:bodyPr vert="horz" wrap="square" lIns="0" tIns="0" rIns="0" bIns="0" rtlCol="0" anchor="t" anchorCtr="0">
            <a:spAutoFit/>
          </a:bodyPr>
          <a:lstStyle/>
          <a:p>
            <a:r>
              <a:rPr lang="en-US" dirty="0" smtClean="0"/>
              <a:t>Headline of maximum two lines here</a:t>
            </a:r>
            <a:endParaRPr lang="en-US" dirty="0"/>
          </a:p>
        </p:txBody>
      </p:sp>
      <p:sp>
        <p:nvSpPr>
          <p:cNvPr id="3" name="Text Placeholder 2"/>
          <p:cNvSpPr>
            <a:spLocks noGrp="1"/>
          </p:cNvSpPr>
          <p:nvPr>
            <p:ph type="body" idx="1"/>
          </p:nvPr>
        </p:nvSpPr>
        <p:spPr>
          <a:xfrm>
            <a:off x="268958" y="2331720"/>
            <a:ext cx="9505188" cy="1517338"/>
          </a:xfrm>
          <a:prstGeom prst="rect">
            <a:avLst/>
          </a:prstGeom>
          <a:noFill/>
          <a:ln w="6350">
            <a:noFill/>
            <a:miter lim="800000"/>
          </a:ln>
        </p:spPr>
        <p:txBody>
          <a:bodyPr vert="horz" lIns="0" tIns="0" rIns="0" bIns="0" rtlCol="0">
            <a:spAutoFit/>
          </a:bodyPr>
          <a:lstStyle/>
          <a:p>
            <a:pPr lvl="0"/>
            <a:r>
              <a:rPr lang="en-US" dirty="0" smtClean="0"/>
              <a:t>Text on first level here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Box 14"/>
          <p:cNvSpPr txBox="1"/>
          <p:nvPr/>
        </p:nvSpPr>
        <p:spPr>
          <a:xfrm>
            <a:off x="9506082" y="7474624"/>
            <a:ext cx="291694" cy="156966"/>
          </a:xfrm>
          <a:prstGeom prst="rect">
            <a:avLst/>
          </a:prstGeom>
          <a:noFill/>
          <a:ln w="6350">
            <a:noFill/>
            <a:miter lim="800000"/>
          </a:ln>
        </p:spPr>
        <p:txBody>
          <a:bodyPr wrap="none" lIns="0" tIns="0" rIns="0" bIns="0" rtlCol="0" anchor="b" anchorCtr="0">
            <a:noAutofit/>
          </a:bodyPr>
          <a:lstStyle/>
          <a:p>
            <a:pPr algn="r"/>
            <a:fld id="{6CE8C368-3382-4C28-AE75-DF7C05ACA19D}" type="slidenum">
              <a:rPr lang="en-US" sz="990">
                <a:solidFill>
                  <a:srgbClr val="ADABA1"/>
                </a:solidFill>
              </a:rPr>
              <a:pPr algn="r"/>
              <a:t>‹#›</a:t>
            </a:fld>
            <a:endParaRPr lang="en-US" sz="990" dirty="0">
              <a:solidFill>
                <a:srgbClr val="ADABA1"/>
              </a:solidFill>
            </a:endParaRPr>
          </a:p>
        </p:txBody>
      </p:sp>
    </p:spTree>
    <p:extLst>
      <p:ext uri="{BB962C8B-B14F-4D97-AF65-F5344CB8AC3E}">
        <p14:creationId xmlns:p14="http://schemas.microsoft.com/office/powerpoint/2010/main" val="130379407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6" r:id="rId6"/>
  </p:sldLayoutIdLst>
  <p:transition>
    <p:fade/>
  </p:transition>
  <p:timing>
    <p:tnLst>
      <p:par>
        <p:cTn id="1" dur="indefinite" restart="never" nodeType="tmRoot"/>
      </p:par>
    </p:tnLst>
  </p:timing>
  <p:hf sldNum="0" hdr="0" ftr="0" dt="0"/>
  <p:txStyles>
    <p:titleStyle>
      <a:lvl1pPr marL="0" indent="0" algn="l" defTabSz="1005840" rtl="0" eaLnBrk="1" latinLnBrk="0" hangingPunct="1">
        <a:lnSpc>
          <a:spcPct val="90000"/>
        </a:lnSpc>
        <a:spcBef>
          <a:spcPct val="0"/>
        </a:spcBef>
        <a:buNone/>
        <a:defRPr sz="2640" b="0" kern="1200" baseline="0">
          <a:solidFill>
            <a:schemeClr val="bg2"/>
          </a:solidFill>
          <a:latin typeface="Arial" pitchFamily="34" charset="0"/>
          <a:ea typeface="+mj-ea"/>
          <a:cs typeface="Arial" pitchFamily="34" charset="0"/>
        </a:defRPr>
      </a:lvl1pPr>
    </p:titleStyle>
    <p:bodyStyle>
      <a:lvl1pPr marL="198000" indent="-198000" algn="l" defTabSz="1005840" rtl="0" eaLnBrk="1" latinLnBrk="0" hangingPunct="1">
        <a:lnSpc>
          <a:spcPct val="90000"/>
        </a:lnSpc>
        <a:spcBef>
          <a:spcPts val="1540"/>
        </a:spcBef>
        <a:buClr>
          <a:schemeClr val="bg2"/>
        </a:buClr>
        <a:buSzPct val="100000"/>
        <a:buFont typeface="Arial" pitchFamily="34" charset="0"/>
        <a:buChar char="■"/>
        <a:defRPr sz="1760" kern="1200">
          <a:solidFill>
            <a:schemeClr val="tx1"/>
          </a:solidFill>
          <a:latin typeface="Arial" pitchFamily="34" charset="0"/>
          <a:ea typeface="+mn-ea"/>
          <a:cs typeface="Arial" pitchFamily="34" charset="0"/>
        </a:defRPr>
      </a:lvl1pPr>
      <a:lvl2pPr marL="341986" indent="-140818" algn="l" defTabSz="1005840" rtl="0" eaLnBrk="1" latinLnBrk="0" hangingPunct="1">
        <a:lnSpc>
          <a:spcPct val="90000"/>
        </a:lnSpc>
        <a:spcBef>
          <a:spcPts val="990"/>
        </a:spcBef>
        <a:buClr>
          <a:schemeClr val="bg2"/>
        </a:buClr>
        <a:buFont typeface="Arial" pitchFamily="34" charset="0"/>
        <a:buChar char="•"/>
        <a:defRPr sz="1760" kern="1200">
          <a:solidFill>
            <a:schemeClr val="tx1"/>
          </a:solidFill>
          <a:latin typeface="Arial" pitchFamily="34" charset="0"/>
          <a:ea typeface="+mn-ea"/>
          <a:cs typeface="Arial" pitchFamily="34" charset="0"/>
        </a:defRPr>
      </a:lvl2pPr>
      <a:lvl3pPr marL="553562" indent="-198000" algn="l" defTabSz="1005840" rtl="0" eaLnBrk="1" latinLnBrk="0" hangingPunct="1">
        <a:lnSpc>
          <a:spcPct val="90000"/>
        </a:lnSpc>
        <a:spcBef>
          <a:spcPts val="660"/>
        </a:spcBef>
        <a:buClr>
          <a:schemeClr val="bg2"/>
        </a:buClr>
        <a:buFont typeface="Arial" pitchFamily="34" charset="0"/>
        <a:buChar char="–"/>
        <a:defRPr sz="1760" kern="1200">
          <a:solidFill>
            <a:schemeClr val="tx1"/>
          </a:solidFill>
          <a:latin typeface="Arial" pitchFamily="34" charset="0"/>
          <a:ea typeface="+mn-ea"/>
          <a:cs typeface="Arial" pitchFamily="34" charset="0"/>
        </a:defRPr>
      </a:lvl3pPr>
      <a:lvl4pPr marL="712800" indent="-150876" algn="l" defTabSz="1005840" rtl="0" eaLnBrk="1" latinLnBrk="0" hangingPunct="1">
        <a:lnSpc>
          <a:spcPct val="90000"/>
        </a:lnSpc>
        <a:spcBef>
          <a:spcPts val="220"/>
        </a:spcBef>
        <a:buClr>
          <a:schemeClr val="bg2"/>
        </a:buClr>
        <a:buFont typeface="Arial" pitchFamily="34" charset="0"/>
        <a:buChar char="-"/>
        <a:defRPr sz="1760" kern="1200">
          <a:solidFill>
            <a:schemeClr val="tx1"/>
          </a:solidFill>
          <a:latin typeface="Arial" pitchFamily="34" charset="0"/>
          <a:ea typeface="+mn-ea"/>
          <a:cs typeface="Arial" pitchFamily="34" charset="0"/>
        </a:defRPr>
      </a:lvl4pPr>
      <a:lvl5pPr marL="871200" indent="-150480" algn="l" defTabSz="1005840" rtl="0" eaLnBrk="1" latinLnBrk="0" hangingPunct="1">
        <a:lnSpc>
          <a:spcPct val="90000"/>
        </a:lnSpc>
        <a:spcBef>
          <a:spcPts val="110"/>
        </a:spcBef>
        <a:buClr>
          <a:schemeClr val="bg2"/>
        </a:buClr>
        <a:buFont typeface="Arial" pitchFamily="34" charset="0"/>
        <a:buChar char="-"/>
        <a:defRPr sz="1760" kern="1200">
          <a:solidFill>
            <a:schemeClr val="tx1"/>
          </a:solidFill>
          <a:latin typeface="Arial" pitchFamily="34" charset="0"/>
          <a:ea typeface="+mn-ea"/>
          <a:cs typeface="Arial" pitchFamily="34" charset="0"/>
        </a:defRPr>
      </a:lvl5pPr>
      <a:lvl6pPr marL="276606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6898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7190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7482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11298" name="Picture 2"/>
          <p:cNvPicPr>
            <a:picLocks noChangeAspect="1" noChangeArrowheads="1"/>
          </p:cNvPicPr>
          <p:nvPr userDrawn="1"/>
        </p:nvPicPr>
        <p:blipFill>
          <a:blip r:embed="rId9" cstate="print">
            <a:extLst>
              <a:ext uri="{28A0092B-C50C-407E-A947-70E740481C1C}">
                <a14:useLocalDpi xmlns:a14="http://schemas.microsoft.com/office/drawing/2010/main"/>
              </a:ext>
            </a:extLst>
          </a:blip>
          <a:srcRect/>
          <a:stretch>
            <a:fillRect/>
          </a:stretch>
        </p:blipFill>
        <p:spPr bwMode="auto">
          <a:xfrm>
            <a:off x="7032174" y="0"/>
            <a:ext cx="3007043" cy="2418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Placeholder 1"/>
          <p:cNvSpPr>
            <a:spLocks noGrp="1"/>
          </p:cNvSpPr>
          <p:nvPr>
            <p:ph type="title"/>
          </p:nvPr>
        </p:nvSpPr>
        <p:spPr>
          <a:xfrm>
            <a:off x="268958" y="911962"/>
            <a:ext cx="9505188" cy="365613"/>
          </a:xfrm>
          <a:prstGeom prst="rect">
            <a:avLst/>
          </a:prstGeom>
          <a:noFill/>
          <a:ln w="6350">
            <a:noFill/>
            <a:miter lim="800000"/>
          </a:ln>
        </p:spPr>
        <p:txBody>
          <a:bodyPr vert="horz" wrap="square" lIns="0" tIns="0" rIns="0" bIns="0" rtlCol="0" anchor="t" anchorCtr="0">
            <a:spAutoFit/>
          </a:bodyPr>
          <a:lstStyle/>
          <a:p>
            <a:r>
              <a:rPr lang="en-US" dirty="0" smtClean="0"/>
              <a:t>Headline of maximum two lines here</a:t>
            </a:r>
            <a:endParaRPr lang="en-US" dirty="0"/>
          </a:p>
        </p:txBody>
      </p:sp>
      <p:sp>
        <p:nvSpPr>
          <p:cNvPr id="3" name="Text Placeholder 2"/>
          <p:cNvSpPr>
            <a:spLocks noGrp="1"/>
          </p:cNvSpPr>
          <p:nvPr>
            <p:ph type="body" idx="1"/>
          </p:nvPr>
        </p:nvSpPr>
        <p:spPr>
          <a:xfrm>
            <a:off x="268958" y="2331720"/>
            <a:ext cx="9505188" cy="1517338"/>
          </a:xfrm>
          <a:prstGeom prst="rect">
            <a:avLst/>
          </a:prstGeom>
          <a:noFill/>
          <a:ln w="6350">
            <a:noFill/>
            <a:miter lim="800000"/>
          </a:ln>
        </p:spPr>
        <p:txBody>
          <a:bodyPr vert="horz" lIns="0" tIns="0" rIns="0" bIns="0" rtlCol="0">
            <a:spAutoFit/>
          </a:bodyPr>
          <a:lstStyle/>
          <a:p>
            <a:pPr lvl="0"/>
            <a:r>
              <a:rPr lang="en-US" dirty="0" smtClean="0"/>
              <a:t>Text on first level here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Box 14"/>
          <p:cNvSpPr txBox="1"/>
          <p:nvPr/>
        </p:nvSpPr>
        <p:spPr>
          <a:xfrm>
            <a:off x="9506082" y="7474624"/>
            <a:ext cx="291694" cy="156966"/>
          </a:xfrm>
          <a:prstGeom prst="rect">
            <a:avLst/>
          </a:prstGeom>
          <a:noFill/>
          <a:ln w="6350">
            <a:noFill/>
            <a:miter lim="800000"/>
          </a:ln>
        </p:spPr>
        <p:txBody>
          <a:bodyPr wrap="none" lIns="0" tIns="0" rIns="0" bIns="0" rtlCol="0" anchor="b" anchorCtr="0">
            <a:noAutofit/>
          </a:bodyPr>
          <a:lstStyle/>
          <a:p>
            <a:pPr algn="r"/>
            <a:fld id="{6CE8C368-3382-4C28-AE75-DF7C05ACA19D}" type="slidenum">
              <a:rPr lang="en-US" sz="990">
                <a:solidFill>
                  <a:srgbClr val="ADABA1"/>
                </a:solidFill>
              </a:rPr>
              <a:pPr algn="r"/>
              <a:t>‹#›</a:t>
            </a:fld>
            <a:endParaRPr lang="en-US" sz="990" dirty="0">
              <a:solidFill>
                <a:srgbClr val="ADABA1"/>
              </a:solidFill>
            </a:endParaRPr>
          </a:p>
        </p:txBody>
      </p:sp>
    </p:spTree>
    <p:extLst>
      <p:ext uri="{BB962C8B-B14F-4D97-AF65-F5344CB8AC3E}">
        <p14:creationId xmlns:p14="http://schemas.microsoft.com/office/powerpoint/2010/main" val="9590605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5" r:id="rId6"/>
    <p:sldLayoutId id="2147483687" r:id="rId7"/>
  </p:sldLayoutIdLst>
  <p:transition>
    <p:fade/>
  </p:transition>
  <p:timing>
    <p:tnLst>
      <p:par>
        <p:cTn id="1" dur="indefinite" restart="never" nodeType="tmRoot"/>
      </p:par>
    </p:tnLst>
  </p:timing>
  <p:hf sldNum="0" hdr="0" ftr="0" dt="0"/>
  <p:txStyles>
    <p:titleStyle>
      <a:lvl1pPr marL="0" indent="0" algn="l" defTabSz="1005840" rtl="0" eaLnBrk="1" latinLnBrk="0" hangingPunct="1">
        <a:lnSpc>
          <a:spcPct val="90000"/>
        </a:lnSpc>
        <a:spcBef>
          <a:spcPct val="0"/>
        </a:spcBef>
        <a:buNone/>
        <a:defRPr sz="2640" b="0" kern="1200" baseline="0">
          <a:solidFill>
            <a:schemeClr val="bg2"/>
          </a:solidFill>
          <a:latin typeface="Arial" pitchFamily="34" charset="0"/>
          <a:ea typeface="+mj-ea"/>
          <a:cs typeface="Arial" pitchFamily="34" charset="0"/>
        </a:defRPr>
      </a:lvl1pPr>
    </p:titleStyle>
    <p:bodyStyle>
      <a:lvl1pPr marL="198000" indent="-198000" algn="l" defTabSz="1005840" rtl="0" eaLnBrk="1" latinLnBrk="0" hangingPunct="1">
        <a:lnSpc>
          <a:spcPct val="90000"/>
        </a:lnSpc>
        <a:spcBef>
          <a:spcPts val="1540"/>
        </a:spcBef>
        <a:buClr>
          <a:schemeClr val="bg2"/>
        </a:buClr>
        <a:buSzPct val="100000"/>
        <a:buFont typeface="Arial" pitchFamily="34" charset="0"/>
        <a:buChar char="■"/>
        <a:defRPr sz="1760" kern="1200">
          <a:solidFill>
            <a:schemeClr val="tx1"/>
          </a:solidFill>
          <a:latin typeface="Arial" pitchFamily="34" charset="0"/>
          <a:ea typeface="+mn-ea"/>
          <a:cs typeface="Arial" pitchFamily="34" charset="0"/>
        </a:defRPr>
      </a:lvl1pPr>
      <a:lvl2pPr marL="341986" indent="-140818" algn="l" defTabSz="1005840" rtl="0" eaLnBrk="1" latinLnBrk="0" hangingPunct="1">
        <a:lnSpc>
          <a:spcPct val="90000"/>
        </a:lnSpc>
        <a:spcBef>
          <a:spcPts val="990"/>
        </a:spcBef>
        <a:buClr>
          <a:schemeClr val="bg2"/>
        </a:buClr>
        <a:buFont typeface="Arial" pitchFamily="34" charset="0"/>
        <a:buChar char="•"/>
        <a:defRPr sz="1760" kern="1200">
          <a:solidFill>
            <a:schemeClr val="tx1"/>
          </a:solidFill>
          <a:latin typeface="Arial" pitchFamily="34" charset="0"/>
          <a:ea typeface="+mn-ea"/>
          <a:cs typeface="Arial" pitchFamily="34" charset="0"/>
        </a:defRPr>
      </a:lvl2pPr>
      <a:lvl3pPr marL="553562" indent="-198000" algn="l" defTabSz="1005840" rtl="0" eaLnBrk="1" latinLnBrk="0" hangingPunct="1">
        <a:lnSpc>
          <a:spcPct val="90000"/>
        </a:lnSpc>
        <a:spcBef>
          <a:spcPts val="660"/>
        </a:spcBef>
        <a:buClr>
          <a:schemeClr val="bg2"/>
        </a:buClr>
        <a:buFont typeface="Arial" pitchFamily="34" charset="0"/>
        <a:buChar char="–"/>
        <a:defRPr sz="1760" kern="1200">
          <a:solidFill>
            <a:schemeClr val="tx1"/>
          </a:solidFill>
          <a:latin typeface="Arial" pitchFamily="34" charset="0"/>
          <a:ea typeface="+mn-ea"/>
          <a:cs typeface="Arial" pitchFamily="34" charset="0"/>
        </a:defRPr>
      </a:lvl3pPr>
      <a:lvl4pPr marL="712800" indent="-150876" algn="l" defTabSz="1005840" rtl="0" eaLnBrk="1" latinLnBrk="0" hangingPunct="1">
        <a:lnSpc>
          <a:spcPct val="90000"/>
        </a:lnSpc>
        <a:spcBef>
          <a:spcPts val="220"/>
        </a:spcBef>
        <a:buClr>
          <a:schemeClr val="bg2"/>
        </a:buClr>
        <a:buFont typeface="Arial" pitchFamily="34" charset="0"/>
        <a:buChar char="-"/>
        <a:defRPr sz="1760" kern="1200">
          <a:solidFill>
            <a:schemeClr val="tx1"/>
          </a:solidFill>
          <a:latin typeface="Arial" pitchFamily="34" charset="0"/>
          <a:ea typeface="+mn-ea"/>
          <a:cs typeface="Arial" pitchFamily="34" charset="0"/>
        </a:defRPr>
      </a:lvl4pPr>
      <a:lvl5pPr marL="871200" indent="-150480" algn="l" defTabSz="1005840" rtl="0" eaLnBrk="1" latinLnBrk="0" hangingPunct="1">
        <a:lnSpc>
          <a:spcPct val="90000"/>
        </a:lnSpc>
        <a:spcBef>
          <a:spcPts val="110"/>
        </a:spcBef>
        <a:buClr>
          <a:schemeClr val="bg2"/>
        </a:buClr>
        <a:buFont typeface="Arial" pitchFamily="34" charset="0"/>
        <a:buChar char="-"/>
        <a:defRPr sz="1760" kern="1200">
          <a:solidFill>
            <a:schemeClr val="tx1"/>
          </a:solidFill>
          <a:latin typeface="Arial" pitchFamily="34" charset="0"/>
          <a:ea typeface="+mn-ea"/>
          <a:cs typeface="Arial" pitchFamily="34" charset="0"/>
        </a:defRPr>
      </a:lvl5pPr>
      <a:lvl6pPr marL="276606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6898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7190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7482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11298" name="Picture 2"/>
          <p:cNvPicPr>
            <a:picLocks noChangeAspect="1" noChangeArrowheads="1"/>
          </p:cNvPicPr>
          <p:nvPr userDrawn="1"/>
        </p:nvPicPr>
        <p:blipFill>
          <a:blip r:embed="rId11" cstate="print">
            <a:extLst>
              <a:ext uri="{28A0092B-C50C-407E-A947-70E740481C1C}">
                <a14:useLocalDpi xmlns:a14="http://schemas.microsoft.com/office/drawing/2010/main"/>
              </a:ext>
            </a:extLst>
          </a:blip>
          <a:srcRect/>
          <a:stretch>
            <a:fillRect/>
          </a:stretch>
        </p:blipFill>
        <p:spPr bwMode="auto">
          <a:xfrm>
            <a:off x="7032174" y="0"/>
            <a:ext cx="3007043" cy="2418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Placeholder 1"/>
          <p:cNvSpPr>
            <a:spLocks noGrp="1"/>
          </p:cNvSpPr>
          <p:nvPr>
            <p:ph type="title"/>
          </p:nvPr>
        </p:nvSpPr>
        <p:spPr>
          <a:xfrm>
            <a:off x="268958" y="911962"/>
            <a:ext cx="9505188" cy="365613"/>
          </a:xfrm>
          <a:prstGeom prst="rect">
            <a:avLst/>
          </a:prstGeom>
          <a:noFill/>
          <a:ln w="6350">
            <a:noFill/>
            <a:miter lim="800000"/>
          </a:ln>
        </p:spPr>
        <p:txBody>
          <a:bodyPr vert="horz" wrap="square" lIns="0" tIns="0" rIns="0" bIns="0" rtlCol="0" anchor="t" anchorCtr="0">
            <a:spAutoFit/>
          </a:bodyPr>
          <a:lstStyle/>
          <a:p>
            <a:r>
              <a:rPr lang="en-US" dirty="0" smtClean="0"/>
              <a:t>Headline of maximum two lines here</a:t>
            </a:r>
            <a:endParaRPr lang="en-US" dirty="0"/>
          </a:p>
        </p:txBody>
      </p:sp>
      <p:sp>
        <p:nvSpPr>
          <p:cNvPr id="3" name="Text Placeholder 2"/>
          <p:cNvSpPr>
            <a:spLocks noGrp="1"/>
          </p:cNvSpPr>
          <p:nvPr>
            <p:ph type="body" idx="1"/>
          </p:nvPr>
        </p:nvSpPr>
        <p:spPr>
          <a:xfrm>
            <a:off x="268958" y="2331720"/>
            <a:ext cx="9505188" cy="1517338"/>
          </a:xfrm>
          <a:prstGeom prst="rect">
            <a:avLst/>
          </a:prstGeom>
          <a:noFill/>
          <a:ln w="6350">
            <a:noFill/>
            <a:miter lim="800000"/>
          </a:ln>
        </p:spPr>
        <p:txBody>
          <a:bodyPr vert="horz" lIns="0" tIns="0" rIns="0" bIns="0" rtlCol="0">
            <a:spAutoFit/>
          </a:bodyPr>
          <a:lstStyle/>
          <a:p>
            <a:pPr lvl="0"/>
            <a:r>
              <a:rPr lang="en-US" dirty="0" smtClean="0"/>
              <a:t>Text on first level here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Box 14"/>
          <p:cNvSpPr txBox="1"/>
          <p:nvPr/>
        </p:nvSpPr>
        <p:spPr>
          <a:xfrm>
            <a:off x="9506082" y="7474624"/>
            <a:ext cx="291694" cy="156966"/>
          </a:xfrm>
          <a:prstGeom prst="rect">
            <a:avLst/>
          </a:prstGeom>
          <a:noFill/>
          <a:ln w="6350">
            <a:noFill/>
            <a:miter lim="800000"/>
          </a:ln>
        </p:spPr>
        <p:txBody>
          <a:bodyPr wrap="none" lIns="0" tIns="0" rIns="0" bIns="0" rtlCol="0" anchor="b" anchorCtr="0">
            <a:noAutofit/>
          </a:bodyPr>
          <a:lstStyle/>
          <a:p>
            <a:pPr algn="r"/>
            <a:fld id="{6CE8C368-3382-4C28-AE75-DF7C05ACA19D}" type="slidenum">
              <a:rPr lang="en-US" sz="990">
                <a:solidFill>
                  <a:srgbClr val="ADABA1"/>
                </a:solidFill>
              </a:rPr>
              <a:pPr algn="r"/>
              <a:t>‹#›</a:t>
            </a:fld>
            <a:endParaRPr lang="en-US" sz="990" dirty="0">
              <a:solidFill>
                <a:srgbClr val="ADABA1"/>
              </a:solidFill>
            </a:endParaRPr>
          </a:p>
        </p:txBody>
      </p:sp>
    </p:spTree>
    <p:extLst>
      <p:ext uri="{BB962C8B-B14F-4D97-AF65-F5344CB8AC3E}">
        <p14:creationId xmlns:p14="http://schemas.microsoft.com/office/powerpoint/2010/main" val="39847137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6" r:id="rId7"/>
    <p:sldLayoutId id="2147483697" r:id="rId8"/>
    <p:sldLayoutId id="2147483698" r:id="rId9"/>
  </p:sldLayoutIdLst>
  <p:transition>
    <p:fade/>
  </p:transition>
  <p:timing>
    <p:tnLst>
      <p:par>
        <p:cTn id="1" dur="indefinite" restart="never" nodeType="tmRoot"/>
      </p:par>
    </p:tnLst>
  </p:timing>
  <p:hf sldNum="0" hdr="0" ftr="0" dt="0"/>
  <p:txStyles>
    <p:titleStyle>
      <a:lvl1pPr marL="0" indent="0" algn="l" defTabSz="1005840" rtl="0" eaLnBrk="1" latinLnBrk="0" hangingPunct="1">
        <a:lnSpc>
          <a:spcPct val="90000"/>
        </a:lnSpc>
        <a:spcBef>
          <a:spcPct val="0"/>
        </a:spcBef>
        <a:buNone/>
        <a:defRPr sz="2640" b="0" kern="1200" baseline="0">
          <a:solidFill>
            <a:schemeClr val="bg2"/>
          </a:solidFill>
          <a:latin typeface="Arial" pitchFamily="34" charset="0"/>
          <a:ea typeface="+mj-ea"/>
          <a:cs typeface="Arial" pitchFamily="34" charset="0"/>
        </a:defRPr>
      </a:lvl1pPr>
    </p:titleStyle>
    <p:bodyStyle>
      <a:lvl1pPr marL="198000" indent="-198000" algn="l" defTabSz="1005840" rtl="0" eaLnBrk="1" latinLnBrk="0" hangingPunct="1">
        <a:lnSpc>
          <a:spcPct val="90000"/>
        </a:lnSpc>
        <a:spcBef>
          <a:spcPts val="1540"/>
        </a:spcBef>
        <a:buClr>
          <a:schemeClr val="bg2"/>
        </a:buClr>
        <a:buSzPct val="100000"/>
        <a:buFont typeface="Arial" pitchFamily="34" charset="0"/>
        <a:buChar char="■"/>
        <a:defRPr sz="1760" kern="1200">
          <a:solidFill>
            <a:schemeClr val="tx1"/>
          </a:solidFill>
          <a:latin typeface="Arial" pitchFamily="34" charset="0"/>
          <a:ea typeface="+mn-ea"/>
          <a:cs typeface="Arial" pitchFamily="34" charset="0"/>
        </a:defRPr>
      </a:lvl1pPr>
      <a:lvl2pPr marL="341986" indent="-140818" algn="l" defTabSz="1005840" rtl="0" eaLnBrk="1" latinLnBrk="0" hangingPunct="1">
        <a:lnSpc>
          <a:spcPct val="90000"/>
        </a:lnSpc>
        <a:spcBef>
          <a:spcPts val="990"/>
        </a:spcBef>
        <a:buClr>
          <a:schemeClr val="bg2"/>
        </a:buClr>
        <a:buFont typeface="Arial" pitchFamily="34" charset="0"/>
        <a:buChar char="•"/>
        <a:defRPr sz="1760" kern="1200">
          <a:solidFill>
            <a:schemeClr val="tx1"/>
          </a:solidFill>
          <a:latin typeface="Arial" pitchFamily="34" charset="0"/>
          <a:ea typeface="+mn-ea"/>
          <a:cs typeface="Arial" pitchFamily="34" charset="0"/>
        </a:defRPr>
      </a:lvl2pPr>
      <a:lvl3pPr marL="553562" indent="-198000" algn="l" defTabSz="1005840" rtl="0" eaLnBrk="1" latinLnBrk="0" hangingPunct="1">
        <a:lnSpc>
          <a:spcPct val="90000"/>
        </a:lnSpc>
        <a:spcBef>
          <a:spcPts val="660"/>
        </a:spcBef>
        <a:buClr>
          <a:schemeClr val="bg2"/>
        </a:buClr>
        <a:buFont typeface="Arial" pitchFamily="34" charset="0"/>
        <a:buChar char="–"/>
        <a:defRPr sz="1760" kern="1200">
          <a:solidFill>
            <a:schemeClr val="tx1"/>
          </a:solidFill>
          <a:latin typeface="Arial" pitchFamily="34" charset="0"/>
          <a:ea typeface="+mn-ea"/>
          <a:cs typeface="Arial" pitchFamily="34" charset="0"/>
        </a:defRPr>
      </a:lvl3pPr>
      <a:lvl4pPr marL="712800" indent="-150876" algn="l" defTabSz="1005840" rtl="0" eaLnBrk="1" latinLnBrk="0" hangingPunct="1">
        <a:lnSpc>
          <a:spcPct val="90000"/>
        </a:lnSpc>
        <a:spcBef>
          <a:spcPts val="220"/>
        </a:spcBef>
        <a:buClr>
          <a:schemeClr val="bg2"/>
        </a:buClr>
        <a:buFont typeface="Arial" pitchFamily="34" charset="0"/>
        <a:buChar char="-"/>
        <a:defRPr sz="1760" kern="1200">
          <a:solidFill>
            <a:schemeClr val="tx1"/>
          </a:solidFill>
          <a:latin typeface="Arial" pitchFamily="34" charset="0"/>
          <a:ea typeface="+mn-ea"/>
          <a:cs typeface="Arial" pitchFamily="34" charset="0"/>
        </a:defRPr>
      </a:lvl4pPr>
      <a:lvl5pPr marL="871200" indent="-150480" algn="l" defTabSz="1005840" rtl="0" eaLnBrk="1" latinLnBrk="0" hangingPunct="1">
        <a:lnSpc>
          <a:spcPct val="90000"/>
        </a:lnSpc>
        <a:spcBef>
          <a:spcPts val="110"/>
        </a:spcBef>
        <a:buClr>
          <a:schemeClr val="bg2"/>
        </a:buClr>
        <a:buFont typeface="Arial" pitchFamily="34" charset="0"/>
        <a:buChar char="-"/>
        <a:defRPr sz="1760" kern="1200">
          <a:solidFill>
            <a:schemeClr val="tx1"/>
          </a:solidFill>
          <a:latin typeface="Arial" pitchFamily="34" charset="0"/>
          <a:ea typeface="+mn-ea"/>
          <a:cs typeface="Arial" pitchFamily="34" charset="0"/>
        </a:defRPr>
      </a:lvl5pPr>
      <a:lvl6pPr marL="276606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6898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7190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7482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11298" name="Picture 2"/>
          <p:cNvPicPr>
            <a:picLocks noChangeAspect="1" noChangeArrowheads="1"/>
          </p:cNvPicPr>
          <p:nvPr userDrawn="1"/>
        </p:nvPicPr>
        <p:blipFill>
          <a:blip r:embed="rId11" cstate="print">
            <a:extLst>
              <a:ext uri="{28A0092B-C50C-407E-A947-70E740481C1C}">
                <a14:useLocalDpi xmlns:a14="http://schemas.microsoft.com/office/drawing/2010/main"/>
              </a:ext>
            </a:extLst>
          </a:blip>
          <a:srcRect/>
          <a:stretch>
            <a:fillRect/>
          </a:stretch>
        </p:blipFill>
        <p:spPr bwMode="auto">
          <a:xfrm>
            <a:off x="7032174" y="0"/>
            <a:ext cx="3007043" cy="2418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Placeholder 1"/>
          <p:cNvSpPr>
            <a:spLocks noGrp="1"/>
          </p:cNvSpPr>
          <p:nvPr>
            <p:ph type="title"/>
          </p:nvPr>
        </p:nvSpPr>
        <p:spPr>
          <a:xfrm>
            <a:off x="268958" y="911962"/>
            <a:ext cx="9505188" cy="365613"/>
          </a:xfrm>
          <a:prstGeom prst="rect">
            <a:avLst/>
          </a:prstGeom>
          <a:noFill/>
          <a:ln w="6350">
            <a:noFill/>
            <a:miter lim="800000"/>
          </a:ln>
        </p:spPr>
        <p:txBody>
          <a:bodyPr vert="horz" wrap="square" lIns="0" tIns="0" rIns="0" bIns="0" rtlCol="0" anchor="t" anchorCtr="0">
            <a:spAutoFit/>
          </a:bodyPr>
          <a:lstStyle/>
          <a:p>
            <a:r>
              <a:rPr lang="en-US" dirty="0" smtClean="0"/>
              <a:t>Headline of maximum two lines here</a:t>
            </a:r>
            <a:endParaRPr lang="en-US" dirty="0"/>
          </a:p>
        </p:txBody>
      </p:sp>
      <p:sp>
        <p:nvSpPr>
          <p:cNvPr id="3" name="Text Placeholder 2"/>
          <p:cNvSpPr>
            <a:spLocks noGrp="1"/>
          </p:cNvSpPr>
          <p:nvPr>
            <p:ph type="body" idx="1"/>
          </p:nvPr>
        </p:nvSpPr>
        <p:spPr>
          <a:xfrm>
            <a:off x="268958" y="2331720"/>
            <a:ext cx="9505188" cy="1517338"/>
          </a:xfrm>
          <a:prstGeom prst="rect">
            <a:avLst/>
          </a:prstGeom>
          <a:noFill/>
          <a:ln w="6350">
            <a:noFill/>
            <a:miter lim="800000"/>
          </a:ln>
        </p:spPr>
        <p:txBody>
          <a:bodyPr vert="horz" lIns="0" tIns="0" rIns="0" bIns="0" rtlCol="0">
            <a:spAutoFit/>
          </a:bodyPr>
          <a:lstStyle/>
          <a:p>
            <a:pPr lvl="0"/>
            <a:r>
              <a:rPr lang="en-US" dirty="0" smtClean="0"/>
              <a:t>Text on first level here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Box 14"/>
          <p:cNvSpPr txBox="1"/>
          <p:nvPr/>
        </p:nvSpPr>
        <p:spPr>
          <a:xfrm>
            <a:off x="9506082" y="7474624"/>
            <a:ext cx="291694" cy="156966"/>
          </a:xfrm>
          <a:prstGeom prst="rect">
            <a:avLst/>
          </a:prstGeom>
          <a:noFill/>
          <a:ln w="6350">
            <a:noFill/>
            <a:miter lim="800000"/>
          </a:ln>
        </p:spPr>
        <p:txBody>
          <a:bodyPr wrap="none" lIns="0" tIns="0" rIns="0" bIns="0" rtlCol="0" anchor="b" anchorCtr="0">
            <a:noAutofit/>
          </a:bodyPr>
          <a:lstStyle/>
          <a:p>
            <a:pPr algn="r"/>
            <a:fld id="{6CE8C368-3382-4C28-AE75-DF7C05ACA19D}" type="slidenum">
              <a:rPr lang="en-US" sz="990">
                <a:solidFill>
                  <a:srgbClr val="ADABA1"/>
                </a:solidFill>
              </a:rPr>
              <a:pPr algn="r"/>
              <a:t>‹#›</a:t>
            </a:fld>
            <a:endParaRPr lang="en-US" sz="990" dirty="0">
              <a:solidFill>
                <a:srgbClr val="ADABA1"/>
              </a:solidFill>
            </a:endParaRPr>
          </a:p>
        </p:txBody>
      </p:sp>
    </p:spTree>
    <p:extLst>
      <p:ext uri="{BB962C8B-B14F-4D97-AF65-F5344CB8AC3E}">
        <p14:creationId xmlns:p14="http://schemas.microsoft.com/office/powerpoint/2010/main" val="77830326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7" r:id="rId7"/>
    <p:sldLayoutId id="2147483708" r:id="rId8"/>
    <p:sldLayoutId id="2147483709" r:id="rId9"/>
  </p:sldLayoutIdLst>
  <p:transition>
    <p:fade/>
  </p:transition>
  <p:timing>
    <p:tnLst>
      <p:par>
        <p:cTn id="1" dur="indefinite" restart="never" nodeType="tmRoot"/>
      </p:par>
    </p:tnLst>
  </p:timing>
  <p:hf sldNum="0" hdr="0" ftr="0" dt="0"/>
  <p:txStyles>
    <p:titleStyle>
      <a:lvl1pPr marL="0" indent="0" algn="l" defTabSz="1005840" rtl="0" eaLnBrk="1" latinLnBrk="0" hangingPunct="1">
        <a:lnSpc>
          <a:spcPct val="90000"/>
        </a:lnSpc>
        <a:spcBef>
          <a:spcPct val="0"/>
        </a:spcBef>
        <a:buNone/>
        <a:defRPr sz="2640" b="0" kern="1200" baseline="0">
          <a:solidFill>
            <a:schemeClr val="bg2"/>
          </a:solidFill>
          <a:latin typeface="Arial" pitchFamily="34" charset="0"/>
          <a:ea typeface="+mj-ea"/>
          <a:cs typeface="Arial" pitchFamily="34" charset="0"/>
        </a:defRPr>
      </a:lvl1pPr>
    </p:titleStyle>
    <p:bodyStyle>
      <a:lvl1pPr marL="198000" indent="-198000" algn="l" defTabSz="1005840" rtl="0" eaLnBrk="1" latinLnBrk="0" hangingPunct="1">
        <a:lnSpc>
          <a:spcPct val="90000"/>
        </a:lnSpc>
        <a:spcBef>
          <a:spcPts val="1540"/>
        </a:spcBef>
        <a:buClr>
          <a:schemeClr val="bg2"/>
        </a:buClr>
        <a:buSzPct val="100000"/>
        <a:buFont typeface="Arial" pitchFamily="34" charset="0"/>
        <a:buChar char="■"/>
        <a:defRPr sz="1760" kern="1200">
          <a:solidFill>
            <a:schemeClr val="tx1"/>
          </a:solidFill>
          <a:latin typeface="Arial" pitchFamily="34" charset="0"/>
          <a:ea typeface="+mn-ea"/>
          <a:cs typeface="Arial" pitchFamily="34" charset="0"/>
        </a:defRPr>
      </a:lvl1pPr>
      <a:lvl2pPr marL="341986" indent="-140818" algn="l" defTabSz="1005840" rtl="0" eaLnBrk="1" latinLnBrk="0" hangingPunct="1">
        <a:lnSpc>
          <a:spcPct val="90000"/>
        </a:lnSpc>
        <a:spcBef>
          <a:spcPts val="990"/>
        </a:spcBef>
        <a:buClr>
          <a:schemeClr val="bg2"/>
        </a:buClr>
        <a:buFont typeface="Arial" pitchFamily="34" charset="0"/>
        <a:buChar char="•"/>
        <a:defRPr sz="1760" kern="1200">
          <a:solidFill>
            <a:schemeClr val="tx1"/>
          </a:solidFill>
          <a:latin typeface="Arial" pitchFamily="34" charset="0"/>
          <a:ea typeface="+mn-ea"/>
          <a:cs typeface="Arial" pitchFamily="34" charset="0"/>
        </a:defRPr>
      </a:lvl2pPr>
      <a:lvl3pPr marL="553562" indent="-198000" algn="l" defTabSz="1005840" rtl="0" eaLnBrk="1" latinLnBrk="0" hangingPunct="1">
        <a:lnSpc>
          <a:spcPct val="90000"/>
        </a:lnSpc>
        <a:spcBef>
          <a:spcPts val="660"/>
        </a:spcBef>
        <a:buClr>
          <a:schemeClr val="bg2"/>
        </a:buClr>
        <a:buFont typeface="Arial" pitchFamily="34" charset="0"/>
        <a:buChar char="–"/>
        <a:defRPr sz="1760" kern="1200">
          <a:solidFill>
            <a:schemeClr val="tx1"/>
          </a:solidFill>
          <a:latin typeface="Arial" pitchFamily="34" charset="0"/>
          <a:ea typeface="+mn-ea"/>
          <a:cs typeface="Arial" pitchFamily="34" charset="0"/>
        </a:defRPr>
      </a:lvl3pPr>
      <a:lvl4pPr marL="712800" indent="-150876" algn="l" defTabSz="1005840" rtl="0" eaLnBrk="1" latinLnBrk="0" hangingPunct="1">
        <a:lnSpc>
          <a:spcPct val="90000"/>
        </a:lnSpc>
        <a:spcBef>
          <a:spcPts val="220"/>
        </a:spcBef>
        <a:buClr>
          <a:schemeClr val="bg2"/>
        </a:buClr>
        <a:buFont typeface="Arial" pitchFamily="34" charset="0"/>
        <a:buChar char="-"/>
        <a:defRPr sz="1760" kern="1200">
          <a:solidFill>
            <a:schemeClr val="tx1"/>
          </a:solidFill>
          <a:latin typeface="Arial" pitchFamily="34" charset="0"/>
          <a:ea typeface="+mn-ea"/>
          <a:cs typeface="Arial" pitchFamily="34" charset="0"/>
        </a:defRPr>
      </a:lvl4pPr>
      <a:lvl5pPr marL="871200" indent="-150480" algn="l" defTabSz="1005840" rtl="0" eaLnBrk="1" latinLnBrk="0" hangingPunct="1">
        <a:lnSpc>
          <a:spcPct val="90000"/>
        </a:lnSpc>
        <a:spcBef>
          <a:spcPts val="110"/>
        </a:spcBef>
        <a:buClr>
          <a:schemeClr val="bg2"/>
        </a:buClr>
        <a:buFont typeface="Arial" pitchFamily="34" charset="0"/>
        <a:buChar char="-"/>
        <a:defRPr sz="1760" kern="1200">
          <a:solidFill>
            <a:schemeClr val="tx1"/>
          </a:solidFill>
          <a:latin typeface="Arial" pitchFamily="34" charset="0"/>
          <a:ea typeface="+mn-ea"/>
          <a:cs typeface="Arial" pitchFamily="34" charset="0"/>
        </a:defRPr>
      </a:lvl5pPr>
      <a:lvl6pPr marL="276606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6898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7190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7482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11298" name="Picture 2"/>
          <p:cNvPicPr>
            <a:picLocks noChangeAspect="1" noChangeArrowheads="1"/>
          </p:cNvPicPr>
          <p:nvPr userDrawn="1"/>
        </p:nvPicPr>
        <p:blipFill>
          <a:blip r:embed="rId8" cstate="print">
            <a:extLst>
              <a:ext uri="{28A0092B-C50C-407E-A947-70E740481C1C}">
                <a14:useLocalDpi xmlns:a14="http://schemas.microsoft.com/office/drawing/2010/main"/>
              </a:ext>
            </a:extLst>
          </a:blip>
          <a:srcRect/>
          <a:stretch>
            <a:fillRect/>
          </a:stretch>
        </p:blipFill>
        <p:spPr bwMode="auto">
          <a:xfrm>
            <a:off x="7032174" y="0"/>
            <a:ext cx="3007043" cy="2418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Placeholder 1"/>
          <p:cNvSpPr>
            <a:spLocks noGrp="1"/>
          </p:cNvSpPr>
          <p:nvPr>
            <p:ph type="title"/>
          </p:nvPr>
        </p:nvSpPr>
        <p:spPr>
          <a:xfrm>
            <a:off x="268958" y="911962"/>
            <a:ext cx="9505188" cy="365613"/>
          </a:xfrm>
          <a:prstGeom prst="rect">
            <a:avLst/>
          </a:prstGeom>
          <a:noFill/>
          <a:ln w="6350">
            <a:noFill/>
            <a:miter lim="800000"/>
          </a:ln>
        </p:spPr>
        <p:txBody>
          <a:bodyPr vert="horz" wrap="square" lIns="0" tIns="0" rIns="0" bIns="0" rtlCol="0" anchor="t" anchorCtr="0">
            <a:spAutoFit/>
          </a:bodyPr>
          <a:lstStyle/>
          <a:p>
            <a:r>
              <a:rPr lang="en-US" dirty="0" smtClean="0"/>
              <a:t>Headline of maximum two lines here</a:t>
            </a:r>
            <a:endParaRPr lang="en-US" dirty="0"/>
          </a:p>
        </p:txBody>
      </p:sp>
      <p:sp>
        <p:nvSpPr>
          <p:cNvPr id="3" name="Text Placeholder 2"/>
          <p:cNvSpPr>
            <a:spLocks noGrp="1"/>
          </p:cNvSpPr>
          <p:nvPr>
            <p:ph type="body" idx="1"/>
          </p:nvPr>
        </p:nvSpPr>
        <p:spPr>
          <a:xfrm>
            <a:off x="268958" y="2331720"/>
            <a:ext cx="9505188" cy="1517338"/>
          </a:xfrm>
          <a:prstGeom prst="rect">
            <a:avLst/>
          </a:prstGeom>
          <a:noFill/>
          <a:ln w="6350">
            <a:noFill/>
            <a:miter lim="800000"/>
          </a:ln>
        </p:spPr>
        <p:txBody>
          <a:bodyPr vert="horz" lIns="0" tIns="0" rIns="0" bIns="0" rtlCol="0">
            <a:spAutoFit/>
          </a:bodyPr>
          <a:lstStyle/>
          <a:p>
            <a:pPr lvl="0"/>
            <a:r>
              <a:rPr lang="en-US" dirty="0" smtClean="0"/>
              <a:t>Text on first level here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Box 14"/>
          <p:cNvSpPr txBox="1"/>
          <p:nvPr/>
        </p:nvSpPr>
        <p:spPr>
          <a:xfrm>
            <a:off x="9506082" y="7474624"/>
            <a:ext cx="291694" cy="156966"/>
          </a:xfrm>
          <a:prstGeom prst="rect">
            <a:avLst/>
          </a:prstGeom>
          <a:noFill/>
          <a:ln w="6350">
            <a:noFill/>
            <a:miter lim="800000"/>
          </a:ln>
        </p:spPr>
        <p:txBody>
          <a:bodyPr wrap="none" lIns="0" tIns="0" rIns="0" bIns="0" rtlCol="0" anchor="b" anchorCtr="0">
            <a:noAutofit/>
          </a:bodyPr>
          <a:lstStyle/>
          <a:p>
            <a:pPr algn="r"/>
            <a:fld id="{6CE8C368-3382-4C28-AE75-DF7C05ACA19D}" type="slidenum">
              <a:rPr lang="en-US" sz="990">
                <a:solidFill>
                  <a:srgbClr val="ADABA1"/>
                </a:solidFill>
              </a:rPr>
              <a:pPr algn="r"/>
              <a:t>‹#›</a:t>
            </a:fld>
            <a:endParaRPr lang="en-US" sz="990" dirty="0">
              <a:solidFill>
                <a:srgbClr val="ADABA1"/>
              </a:solidFill>
            </a:endParaRPr>
          </a:p>
        </p:txBody>
      </p:sp>
    </p:spTree>
    <p:extLst>
      <p:ext uri="{BB962C8B-B14F-4D97-AF65-F5344CB8AC3E}">
        <p14:creationId xmlns:p14="http://schemas.microsoft.com/office/powerpoint/2010/main" val="412125045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20" r:id="rId6"/>
  </p:sldLayoutIdLst>
  <p:transition>
    <p:fade/>
  </p:transition>
  <p:timing>
    <p:tnLst>
      <p:par>
        <p:cTn id="1" dur="indefinite" restart="never" nodeType="tmRoot"/>
      </p:par>
    </p:tnLst>
  </p:timing>
  <p:hf sldNum="0" hdr="0" ftr="0" dt="0"/>
  <p:txStyles>
    <p:titleStyle>
      <a:lvl1pPr marL="0" indent="0" algn="l" defTabSz="1005840" rtl="0" eaLnBrk="1" latinLnBrk="0" hangingPunct="1">
        <a:lnSpc>
          <a:spcPct val="90000"/>
        </a:lnSpc>
        <a:spcBef>
          <a:spcPct val="0"/>
        </a:spcBef>
        <a:buNone/>
        <a:defRPr sz="2640" b="0" kern="1200" baseline="0">
          <a:solidFill>
            <a:schemeClr val="bg2"/>
          </a:solidFill>
          <a:latin typeface="Arial" pitchFamily="34" charset="0"/>
          <a:ea typeface="+mj-ea"/>
          <a:cs typeface="Arial" pitchFamily="34" charset="0"/>
        </a:defRPr>
      </a:lvl1pPr>
    </p:titleStyle>
    <p:bodyStyle>
      <a:lvl1pPr marL="198000" indent="-198000" algn="l" defTabSz="1005840" rtl="0" eaLnBrk="1" latinLnBrk="0" hangingPunct="1">
        <a:lnSpc>
          <a:spcPct val="90000"/>
        </a:lnSpc>
        <a:spcBef>
          <a:spcPts val="1540"/>
        </a:spcBef>
        <a:buClr>
          <a:schemeClr val="bg2"/>
        </a:buClr>
        <a:buSzPct val="100000"/>
        <a:buFont typeface="Arial" pitchFamily="34" charset="0"/>
        <a:buChar char="■"/>
        <a:defRPr sz="1760" kern="1200">
          <a:solidFill>
            <a:schemeClr val="tx1"/>
          </a:solidFill>
          <a:latin typeface="Arial" pitchFamily="34" charset="0"/>
          <a:ea typeface="+mn-ea"/>
          <a:cs typeface="Arial" pitchFamily="34" charset="0"/>
        </a:defRPr>
      </a:lvl1pPr>
      <a:lvl2pPr marL="341986" indent="-140818" algn="l" defTabSz="1005840" rtl="0" eaLnBrk="1" latinLnBrk="0" hangingPunct="1">
        <a:lnSpc>
          <a:spcPct val="90000"/>
        </a:lnSpc>
        <a:spcBef>
          <a:spcPts val="990"/>
        </a:spcBef>
        <a:buClr>
          <a:schemeClr val="bg2"/>
        </a:buClr>
        <a:buFont typeface="Arial" pitchFamily="34" charset="0"/>
        <a:buChar char="•"/>
        <a:defRPr sz="1760" kern="1200">
          <a:solidFill>
            <a:schemeClr val="tx1"/>
          </a:solidFill>
          <a:latin typeface="Arial" pitchFamily="34" charset="0"/>
          <a:ea typeface="+mn-ea"/>
          <a:cs typeface="Arial" pitchFamily="34" charset="0"/>
        </a:defRPr>
      </a:lvl2pPr>
      <a:lvl3pPr marL="553562" indent="-198000" algn="l" defTabSz="1005840" rtl="0" eaLnBrk="1" latinLnBrk="0" hangingPunct="1">
        <a:lnSpc>
          <a:spcPct val="90000"/>
        </a:lnSpc>
        <a:spcBef>
          <a:spcPts val="660"/>
        </a:spcBef>
        <a:buClr>
          <a:schemeClr val="bg2"/>
        </a:buClr>
        <a:buFont typeface="Arial" pitchFamily="34" charset="0"/>
        <a:buChar char="–"/>
        <a:defRPr sz="1760" kern="1200">
          <a:solidFill>
            <a:schemeClr val="tx1"/>
          </a:solidFill>
          <a:latin typeface="Arial" pitchFamily="34" charset="0"/>
          <a:ea typeface="+mn-ea"/>
          <a:cs typeface="Arial" pitchFamily="34" charset="0"/>
        </a:defRPr>
      </a:lvl3pPr>
      <a:lvl4pPr marL="712800" indent="-150876" algn="l" defTabSz="1005840" rtl="0" eaLnBrk="1" latinLnBrk="0" hangingPunct="1">
        <a:lnSpc>
          <a:spcPct val="90000"/>
        </a:lnSpc>
        <a:spcBef>
          <a:spcPts val="220"/>
        </a:spcBef>
        <a:buClr>
          <a:schemeClr val="bg2"/>
        </a:buClr>
        <a:buFont typeface="Arial" pitchFamily="34" charset="0"/>
        <a:buChar char="-"/>
        <a:defRPr sz="1760" kern="1200">
          <a:solidFill>
            <a:schemeClr val="tx1"/>
          </a:solidFill>
          <a:latin typeface="Arial" pitchFamily="34" charset="0"/>
          <a:ea typeface="+mn-ea"/>
          <a:cs typeface="Arial" pitchFamily="34" charset="0"/>
        </a:defRPr>
      </a:lvl4pPr>
      <a:lvl5pPr marL="871200" indent="-150480" algn="l" defTabSz="1005840" rtl="0" eaLnBrk="1" latinLnBrk="0" hangingPunct="1">
        <a:lnSpc>
          <a:spcPct val="90000"/>
        </a:lnSpc>
        <a:spcBef>
          <a:spcPts val="110"/>
        </a:spcBef>
        <a:buClr>
          <a:schemeClr val="bg2"/>
        </a:buClr>
        <a:buFont typeface="Arial" pitchFamily="34" charset="0"/>
        <a:buChar char="-"/>
        <a:defRPr sz="1760" kern="1200">
          <a:solidFill>
            <a:schemeClr val="tx1"/>
          </a:solidFill>
          <a:latin typeface="Arial" pitchFamily="34" charset="0"/>
          <a:ea typeface="+mn-ea"/>
          <a:cs typeface="Arial" pitchFamily="34" charset="0"/>
        </a:defRPr>
      </a:lvl5pPr>
      <a:lvl6pPr marL="276606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6898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7190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7482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5130" y="1192848"/>
            <a:ext cx="9357035" cy="1213791"/>
          </a:xfrm>
          <a:prstGeom prst="rect">
            <a:avLst/>
          </a:prstGeom>
        </p:spPr>
        <p:txBody>
          <a:bodyPr vert="horz" lIns="0" tIns="0" rIns="0" bIns="0" rtlCol="0" anchor="t" anchorCtr="0">
            <a:normAutofit/>
          </a:bodyPr>
          <a:lstStyle/>
          <a:p>
            <a:r>
              <a:rPr lang="en-US" smtClean="0"/>
              <a:t>Click to edit Master title style</a:t>
            </a:r>
            <a:endParaRPr lang="hr-HR" dirty="0"/>
          </a:p>
        </p:txBody>
      </p:sp>
      <p:sp>
        <p:nvSpPr>
          <p:cNvPr id="3" name="Text Placeholder 2"/>
          <p:cNvSpPr>
            <a:spLocks noGrp="1"/>
          </p:cNvSpPr>
          <p:nvPr>
            <p:ph type="body" idx="1"/>
          </p:nvPr>
        </p:nvSpPr>
        <p:spPr>
          <a:xfrm>
            <a:off x="356235" y="2580005"/>
            <a:ext cx="9345930" cy="481457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Date Placeholder 3"/>
          <p:cNvSpPr>
            <a:spLocks noGrp="1"/>
          </p:cNvSpPr>
          <p:nvPr>
            <p:ph type="dt" sz="half" idx="2"/>
          </p:nvPr>
        </p:nvSpPr>
        <p:spPr>
          <a:xfrm>
            <a:off x="345129" y="7394576"/>
            <a:ext cx="2346960" cy="303891"/>
          </a:xfrm>
          <a:prstGeom prst="rect">
            <a:avLst/>
          </a:prstGeom>
        </p:spPr>
        <p:txBody>
          <a:bodyPr vert="horz" lIns="0" tIns="45720" rIns="91440" bIns="45720" rtlCol="0" anchor="ctr"/>
          <a:lstStyle>
            <a:lvl1pPr algn="l">
              <a:defRPr sz="1540" baseline="0">
                <a:solidFill>
                  <a:schemeClr val="tx1">
                    <a:tint val="75000"/>
                  </a:schemeClr>
                </a:solidFill>
                <a:latin typeface="Roboto Cn" pitchFamily="2" charset="0"/>
                <a:ea typeface="Roboto Cn" pitchFamily="2" charset="0"/>
              </a:defRPr>
            </a:lvl1pPr>
          </a:lstStyle>
          <a:p>
            <a:fld id="{CF40B44B-F114-4722-801F-C6A393264096}" type="datetime1">
              <a:rPr lang="hr-HR" smtClean="0">
                <a:solidFill>
                  <a:prstClr val="black">
                    <a:tint val="75000"/>
                  </a:prstClr>
                </a:solidFill>
              </a:rPr>
              <a:pPr/>
              <a:t>3.12.2016.</a:t>
            </a:fld>
            <a:endParaRPr lang="hr-HR" dirty="0">
              <a:solidFill>
                <a:prstClr val="black">
                  <a:tint val="75000"/>
                </a:prstClr>
              </a:solidFill>
            </a:endParaRPr>
          </a:p>
        </p:txBody>
      </p:sp>
      <p:sp>
        <p:nvSpPr>
          <p:cNvPr id="6" name="Slide Number Placeholder 5"/>
          <p:cNvSpPr>
            <a:spLocks noGrp="1"/>
          </p:cNvSpPr>
          <p:nvPr>
            <p:ph type="sldNum" sz="quarter" idx="4"/>
          </p:nvPr>
        </p:nvSpPr>
        <p:spPr>
          <a:xfrm>
            <a:off x="7355204" y="7394575"/>
            <a:ext cx="2346960" cy="326436"/>
          </a:xfrm>
          <a:prstGeom prst="rect">
            <a:avLst/>
          </a:prstGeom>
        </p:spPr>
        <p:txBody>
          <a:bodyPr vert="horz" lIns="91440" tIns="45720" rIns="0" bIns="45720" rtlCol="0" anchor="ctr"/>
          <a:lstStyle>
            <a:lvl1pPr algn="r">
              <a:defRPr sz="1540">
                <a:solidFill>
                  <a:schemeClr val="tx1">
                    <a:tint val="75000"/>
                  </a:schemeClr>
                </a:solidFill>
                <a:latin typeface="Roboto Cn" pitchFamily="2" charset="0"/>
                <a:ea typeface="Roboto Cn" pitchFamily="2" charset="0"/>
              </a:defRPr>
            </a:lvl1pPr>
          </a:lstStyle>
          <a:p>
            <a:r>
              <a:rPr lang="hr-HR" dirty="0" smtClean="0">
                <a:solidFill>
                  <a:prstClr val="black">
                    <a:tint val="75000"/>
                  </a:prstClr>
                </a:solidFill>
              </a:rPr>
              <a:t>Stranica </a:t>
            </a:r>
            <a:fld id="{62B7004E-AB03-4ACA-8174-92D20032120D}" type="slidenum">
              <a:rPr lang="hr-HR" smtClean="0">
                <a:solidFill>
                  <a:prstClr val="black">
                    <a:tint val="75000"/>
                  </a:prstClr>
                </a:solidFill>
              </a:rPr>
              <a:pPr/>
              <a:t>‹#›</a:t>
            </a:fld>
            <a:endParaRPr lang="hr-HR" dirty="0">
              <a:solidFill>
                <a:prstClr val="black">
                  <a:tint val="75000"/>
                </a:prstClr>
              </a:solidFill>
            </a:endParaRPr>
          </a:p>
        </p:txBody>
      </p:sp>
    </p:spTree>
    <p:extLst>
      <p:ext uri="{BB962C8B-B14F-4D97-AF65-F5344CB8AC3E}">
        <p14:creationId xmlns:p14="http://schemas.microsoft.com/office/powerpoint/2010/main" val="1842877628"/>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hf hdr="0" ftr="0"/>
  <p:txStyles>
    <p:titleStyle>
      <a:lvl1pPr algn="l" defTabSz="1005840" rtl="0" eaLnBrk="1" latinLnBrk="0" hangingPunct="1">
        <a:spcBef>
          <a:spcPct val="0"/>
        </a:spcBef>
        <a:buNone/>
        <a:defRPr sz="2750" kern="1200">
          <a:solidFill>
            <a:srgbClr val="BD1220"/>
          </a:solidFill>
          <a:latin typeface="+mj-lt"/>
          <a:ea typeface="Roboto Cn" pitchFamily="2" charset="0"/>
          <a:cs typeface="+mj-cs"/>
        </a:defRPr>
      </a:lvl1pPr>
    </p:titleStyle>
    <p:bodyStyle>
      <a:lvl1pPr marL="377190" indent="-377190" algn="l" defTabSz="1005840" rtl="0" eaLnBrk="1" latinLnBrk="0" hangingPunct="1">
        <a:spcBef>
          <a:spcPct val="20000"/>
        </a:spcBef>
        <a:buFont typeface="Arial" pitchFamily="34" charset="0"/>
        <a:buNone/>
        <a:defRPr sz="2420" kern="1200">
          <a:solidFill>
            <a:schemeClr val="tx1"/>
          </a:solidFill>
          <a:latin typeface="+mn-lt"/>
          <a:ea typeface="+mn-ea"/>
          <a:cs typeface="+mn-cs"/>
        </a:defRPr>
      </a:lvl1pPr>
      <a:lvl2pPr marL="817245" indent="-314325" algn="l" defTabSz="1005840" rtl="0" eaLnBrk="1" latinLnBrk="0" hangingPunct="1">
        <a:spcBef>
          <a:spcPct val="20000"/>
        </a:spcBef>
        <a:buFont typeface="Arial" pitchFamily="34" charset="0"/>
        <a:buNone/>
        <a:defRPr sz="1870" kern="1200">
          <a:solidFill>
            <a:schemeClr val="tx1"/>
          </a:solidFill>
          <a:latin typeface="+mj-lt"/>
          <a:ea typeface="+mn-ea"/>
          <a:cs typeface="+mn-cs"/>
        </a:defRPr>
      </a:lvl2pPr>
      <a:lvl3pPr marL="1257300" indent="-251460" algn="l" defTabSz="1005840" rtl="0" eaLnBrk="1" latinLnBrk="0" hangingPunct="1">
        <a:spcBef>
          <a:spcPct val="20000"/>
        </a:spcBef>
        <a:buFont typeface="Arial" pitchFamily="34" charset="0"/>
        <a:buNone/>
        <a:defRPr sz="1540" kern="1200">
          <a:solidFill>
            <a:schemeClr val="tx1"/>
          </a:solidFill>
          <a:latin typeface="+mj-lt"/>
          <a:ea typeface="+mn-ea"/>
          <a:cs typeface="+mn-cs"/>
        </a:defRPr>
      </a:lvl3pPr>
      <a:lvl4pPr marL="1760220" indent="-251460" algn="l" defTabSz="1005840" rtl="0" eaLnBrk="1" latinLnBrk="0" hangingPunct="1">
        <a:spcBef>
          <a:spcPct val="20000"/>
        </a:spcBef>
        <a:buFont typeface="Arial" pitchFamily="34" charset="0"/>
        <a:buChar char="–"/>
        <a:defRPr sz="2200" kern="1200">
          <a:solidFill>
            <a:schemeClr val="tx1"/>
          </a:solidFill>
          <a:latin typeface="+mj-lt"/>
          <a:ea typeface="+mn-ea"/>
          <a:cs typeface="+mn-cs"/>
        </a:defRPr>
      </a:lvl4pPr>
      <a:lvl5pPr marL="2263140" indent="-251460" algn="l" defTabSz="1005840" rtl="0" eaLnBrk="1" latinLnBrk="0" hangingPunct="1">
        <a:spcBef>
          <a:spcPct val="20000"/>
        </a:spcBef>
        <a:buFont typeface="Arial" pitchFamily="34" charset="0"/>
        <a:buChar char="»"/>
        <a:defRPr sz="2200" kern="1200">
          <a:solidFill>
            <a:schemeClr val="tx1"/>
          </a:solidFill>
          <a:latin typeface="+mj-lt"/>
          <a:ea typeface="+mn-ea"/>
          <a:cs typeface="+mn-cs"/>
        </a:defRPr>
      </a:lvl5pPr>
      <a:lvl6pPr marL="276606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6898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7190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7482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sr-Latn-C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11298" name="Picture 2"/>
          <p:cNvPicPr>
            <a:picLocks noChangeAspect="1" noChangeArrowheads="1"/>
          </p:cNvPicPr>
          <p:nvPr userDrawn="1"/>
        </p:nvPicPr>
        <p:blipFill>
          <a:blip r:embed="rId14" cstate="print">
            <a:extLst>
              <a:ext uri="{28A0092B-C50C-407E-A947-70E740481C1C}">
                <a14:useLocalDpi xmlns:a14="http://schemas.microsoft.com/office/drawing/2010/main"/>
              </a:ext>
            </a:extLst>
          </a:blip>
          <a:srcRect/>
          <a:stretch>
            <a:fillRect/>
          </a:stretch>
        </p:blipFill>
        <p:spPr bwMode="auto">
          <a:xfrm>
            <a:off x="7032174" y="0"/>
            <a:ext cx="3007043" cy="2418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Placeholder 1"/>
          <p:cNvSpPr>
            <a:spLocks noGrp="1"/>
          </p:cNvSpPr>
          <p:nvPr>
            <p:ph type="title"/>
          </p:nvPr>
        </p:nvSpPr>
        <p:spPr>
          <a:xfrm>
            <a:off x="268958" y="911962"/>
            <a:ext cx="9505188" cy="365613"/>
          </a:xfrm>
          <a:prstGeom prst="rect">
            <a:avLst/>
          </a:prstGeom>
          <a:noFill/>
          <a:ln w="6350">
            <a:noFill/>
            <a:miter lim="800000"/>
          </a:ln>
        </p:spPr>
        <p:txBody>
          <a:bodyPr vert="horz" wrap="square" lIns="0" tIns="0" rIns="0" bIns="0" rtlCol="0" anchor="t" anchorCtr="0">
            <a:spAutoFit/>
          </a:bodyPr>
          <a:lstStyle/>
          <a:p>
            <a:r>
              <a:rPr lang="en-US" dirty="0" smtClean="0"/>
              <a:t>Headline of maximum two lines here</a:t>
            </a:r>
            <a:endParaRPr lang="en-US" dirty="0"/>
          </a:p>
        </p:txBody>
      </p:sp>
      <p:sp>
        <p:nvSpPr>
          <p:cNvPr id="3" name="Text Placeholder 2"/>
          <p:cNvSpPr>
            <a:spLocks noGrp="1"/>
          </p:cNvSpPr>
          <p:nvPr>
            <p:ph type="body" idx="1"/>
          </p:nvPr>
        </p:nvSpPr>
        <p:spPr>
          <a:xfrm>
            <a:off x="268958" y="2331720"/>
            <a:ext cx="9505188" cy="1517338"/>
          </a:xfrm>
          <a:prstGeom prst="rect">
            <a:avLst/>
          </a:prstGeom>
          <a:noFill/>
          <a:ln w="6350">
            <a:noFill/>
            <a:miter lim="800000"/>
          </a:ln>
        </p:spPr>
        <p:txBody>
          <a:bodyPr vert="horz" lIns="0" tIns="0" rIns="0" bIns="0" rtlCol="0">
            <a:spAutoFit/>
          </a:bodyPr>
          <a:lstStyle/>
          <a:p>
            <a:pPr lvl="0"/>
            <a:r>
              <a:rPr lang="en-US" dirty="0" smtClean="0"/>
              <a:t>Text on first level here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Box 14"/>
          <p:cNvSpPr txBox="1"/>
          <p:nvPr/>
        </p:nvSpPr>
        <p:spPr>
          <a:xfrm>
            <a:off x="9506082" y="7474624"/>
            <a:ext cx="291694" cy="156966"/>
          </a:xfrm>
          <a:prstGeom prst="rect">
            <a:avLst/>
          </a:prstGeom>
          <a:noFill/>
          <a:ln w="6350">
            <a:noFill/>
            <a:miter lim="800000"/>
          </a:ln>
        </p:spPr>
        <p:txBody>
          <a:bodyPr wrap="none" lIns="0" tIns="0" rIns="0" bIns="0" rtlCol="0" anchor="b" anchorCtr="0">
            <a:noAutofit/>
          </a:bodyPr>
          <a:lstStyle/>
          <a:p>
            <a:pPr algn="r"/>
            <a:fld id="{6CE8C368-3382-4C28-AE75-DF7C05ACA19D}" type="slidenum">
              <a:rPr lang="en-US" sz="990">
                <a:solidFill>
                  <a:srgbClr val="ADABA1"/>
                </a:solidFill>
              </a:rPr>
              <a:pPr algn="r"/>
              <a:t>‹#›</a:t>
            </a:fld>
            <a:endParaRPr lang="en-US" sz="990" dirty="0">
              <a:solidFill>
                <a:srgbClr val="ADABA1"/>
              </a:solidFill>
            </a:endParaRPr>
          </a:p>
        </p:txBody>
      </p:sp>
    </p:spTree>
    <p:extLst>
      <p:ext uri="{BB962C8B-B14F-4D97-AF65-F5344CB8AC3E}">
        <p14:creationId xmlns:p14="http://schemas.microsoft.com/office/powerpoint/2010/main" val="2045861533"/>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83" r:id="rId11"/>
    <p:sldLayoutId id="2147483784" r:id="rId12"/>
  </p:sldLayoutIdLst>
  <p:transition>
    <p:fade/>
  </p:transition>
  <p:timing>
    <p:tnLst>
      <p:par>
        <p:cTn id="1" dur="indefinite" restart="never" nodeType="tmRoot"/>
      </p:par>
    </p:tnLst>
  </p:timing>
  <p:hf sldNum="0" hdr="0" ftr="0" dt="0"/>
  <p:txStyles>
    <p:titleStyle>
      <a:lvl1pPr marL="0" indent="0" algn="l" defTabSz="1005840" rtl="0" eaLnBrk="1" latinLnBrk="0" hangingPunct="1">
        <a:lnSpc>
          <a:spcPct val="90000"/>
        </a:lnSpc>
        <a:spcBef>
          <a:spcPct val="0"/>
        </a:spcBef>
        <a:buNone/>
        <a:defRPr sz="2640" b="0" kern="1200" baseline="0">
          <a:solidFill>
            <a:schemeClr val="bg2"/>
          </a:solidFill>
          <a:latin typeface="Arial" pitchFamily="34" charset="0"/>
          <a:ea typeface="+mj-ea"/>
          <a:cs typeface="Arial" pitchFamily="34" charset="0"/>
        </a:defRPr>
      </a:lvl1pPr>
    </p:titleStyle>
    <p:bodyStyle>
      <a:lvl1pPr marL="198000" indent="-198000" algn="l" defTabSz="1005840" rtl="0" eaLnBrk="1" latinLnBrk="0" hangingPunct="1">
        <a:lnSpc>
          <a:spcPct val="90000"/>
        </a:lnSpc>
        <a:spcBef>
          <a:spcPts val="1540"/>
        </a:spcBef>
        <a:buClr>
          <a:schemeClr val="bg2"/>
        </a:buClr>
        <a:buSzPct val="100000"/>
        <a:buFont typeface="Arial" pitchFamily="34" charset="0"/>
        <a:buChar char="■"/>
        <a:defRPr sz="1760" kern="1200">
          <a:solidFill>
            <a:schemeClr val="tx1"/>
          </a:solidFill>
          <a:latin typeface="Arial" pitchFamily="34" charset="0"/>
          <a:ea typeface="+mn-ea"/>
          <a:cs typeface="Arial" pitchFamily="34" charset="0"/>
        </a:defRPr>
      </a:lvl1pPr>
      <a:lvl2pPr marL="341986" indent="-140818" algn="l" defTabSz="1005840" rtl="0" eaLnBrk="1" latinLnBrk="0" hangingPunct="1">
        <a:lnSpc>
          <a:spcPct val="90000"/>
        </a:lnSpc>
        <a:spcBef>
          <a:spcPts val="990"/>
        </a:spcBef>
        <a:buClr>
          <a:schemeClr val="bg2"/>
        </a:buClr>
        <a:buFont typeface="Arial" pitchFamily="34" charset="0"/>
        <a:buChar char="•"/>
        <a:defRPr sz="1760" kern="1200">
          <a:solidFill>
            <a:schemeClr val="tx1"/>
          </a:solidFill>
          <a:latin typeface="Arial" pitchFamily="34" charset="0"/>
          <a:ea typeface="+mn-ea"/>
          <a:cs typeface="Arial" pitchFamily="34" charset="0"/>
        </a:defRPr>
      </a:lvl2pPr>
      <a:lvl3pPr marL="553562" indent="-198000" algn="l" defTabSz="1005840" rtl="0" eaLnBrk="1" latinLnBrk="0" hangingPunct="1">
        <a:lnSpc>
          <a:spcPct val="90000"/>
        </a:lnSpc>
        <a:spcBef>
          <a:spcPts val="660"/>
        </a:spcBef>
        <a:buClr>
          <a:schemeClr val="bg2"/>
        </a:buClr>
        <a:buFont typeface="Arial" pitchFamily="34" charset="0"/>
        <a:buChar char="–"/>
        <a:defRPr sz="1760" kern="1200">
          <a:solidFill>
            <a:schemeClr val="tx1"/>
          </a:solidFill>
          <a:latin typeface="Arial" pitchFamily="34" charset="0"/>
          <a:ea typeface="+mn-ea"/>
          <a:cs typeface="Arial" pitchFamily="34" charset="0"/>
        </a:defRPr>
      </a:lvl3pPr>
      <a:lvl4pPr marL="712800" indent="-150876" algn="l" defTabSz="1005840" rtl="0" eaLnBrk="1" latinLnBrk="0" hangingPunct="1">
        <a:lnSpc>
          <a:spcPct val="90000"/>
        </a:lnSpc>
        <a:spcBef>
          <a:spcPts val="220"/>
        </a:spcBef>
        <a:buClr>
          <a:schemeClr val="bg2"/>
        </a:buClr>
        <a:buFont typeface="Arial" pitchFamily="34" charset="0"/>
        <a:buChar char="-"/>
        <a:defRPr sz="1760" kern="1200">
          <a:solidFill>
            <a:schemeClr val="tx1"/>
          </a:solidFill>
          <a:latin typeface="Arial" pitchFamily="34" charset="0"/>
          <a:ea typeface="+mn-ea"/>
          <a:cs typeface="Arial" pitchFamily="34" charset="0"/>
        </a:defRPr>
      </a:lvl4pPr>
      <a:lvl5pPr marL="871200" indent="-150480" algn="l" defTabSz="1005840" rtl="0" eaLnBrk="1" latinLnBrk="0" hangingPunct="1">
        <a:lnSpc>
          <a:spcPct val="90000"/>
        </a:lnSpc>
        <a:spcBef>
          <a:spcPts val="110"/>
        </a:spcBef>
        <a:buClr>
          <a:schemeClr val="bg2"/>
        </a:buClr>
        <a:buFont typeface="Arial" pitchFamily="34" charset="0"/>
        <a:buChar char="-"/>
        <a:defRPr sz="1760" kern="1200">
          <a:solidFill>
            <a:schemeClr val="tx1"/>
          </a:solidFill>
          <a:latin typeface="Arial" pitchFamily="34" charset="0"/>
          <a:ea typeface="+mn-ea"/>
          <a:cs typeface="Arial" pitchFamily="34" charset="0"/>
        </a:defRPr>
      </a:lvl5pPr>
      <a:lvl6pPr marL="276606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6898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7190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7482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1"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5130" y="1192848"/>
            <a:ext cx="9357035" cy="1213791"/>
          </a:xfrm>
          <a:prstGeom prst="rect">
            <a:avLst/>
          </a:prstGeom>
        </p:spPr>
        <p:txBody>
          <a:bodyPr vert="horz" lIns="0" tIns="0" rIns="0" bIns="0" rtlCol="0" anchor="t" anchorCtr="0">
            <a:normAutofit/>
          </a:bodyPr>
          <a:lstStyle/>
          <a:p>
            <a:r>
              <a:rPr lang="en-US" smtClean="0"/>
              <a:t>Click to edit Master title style</a:t>
            </a:r>
            <a:endParaRPr lang="hr-HR" dirty="0"/>
          </a:p>
        </p:txBody>
      </p:sp>
      <p:sp>
        <p:nvSpPr>
          <p:cNvPr id="3" name="Text Placeholder 2"/>
          <p:cNvSpPr>
            <a:spLocks noGrp="1"/>
          </p:cNvSpPr>
          <p:nvPr>
            <p:ph type="body" idx="1"/>
          </p:nvPr>
        </p:nvSpPr>
        <p:spPr>
          <a:xfrm>
            <a:off x="356235" y="2580005"/>
            <a:ext cx="9345930" cy="481457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Date Placeholder 3"/>
          <p:cNvSpPr>
            <a:spLocks noGrp="1"/>
          </p:cNvSpPr>
          <p:nvPr>
            <p:ph type="dt" sz="half" idx="2"/>
          </p:nvPr>
        </p:nvSpPr>
        <p:spPr>
          <a:xfrm>
            <a:off x="345129" y="7394576"/>
            <a:ext cx="2346960" cy="303891"/>
          </a:xfrm>
          <a:prstGeom prst="rect">
            <a:avLst/>
          </a:prstGeom>
        </p:spPr>
        <p:txBody>
          <a:bodyPr vert="horz" lIns="0" tIns="45720" rIns="91440" bIns="45720" rtlCol="0" anchor="ctr"/>
          <a:lstStyle>
            <a:lvl1pPr algn="l">
              <a:defRPr sz="1540" baseline="0">
                <a:solidFill>
                  <a:schemeClr val="tx1">
                    <a:tint val="75000"/>
                  </a:schemeClr>
                </a:solidFill>
                <a:latin typeface="Roboto Cn" pitchFamily="2" charset="0"/>
                <a:ea typeface="Roboto Cn" pitchFamily="2" charset="0"/>
              </a:defRPr>
            </a:lvl1pPr>
          </a:lstStyle>
          <a:p>
            <a:fld id="{18E95CE3-D832-43BE-8C17-ADA23D4EAA11}" type="datetimeFigureOut">
              <a:rPr lang="hr-HR" smtClean="0">
                <a:solidFill>
                  <a:prstClr val="black">
                    <a:tint val="75000"/>
                  </a:prstClr>
                </a:solidFill>
              </a:rPr>
              <a:pPr/>
              <a:t>3.12.2016.</a:t>
            </a:fld>
            <a:endParaRPr lang="hr-HR">
              <a:solidFill>
                <a:prstClr val="black">
                  <a:tint val="75000"/>
                </a:prstClr>
              </a:solidFill>
            </a:endParaRPr>
          </a:p>
        </p:txBody>
      </p:sp>
      <p:sp>
        <p:nvSpPr>
          <p:cNvPr id="6" name="Slide Number Placeholder 5"/>
          <p:cNvSpPr>
            <a:spLocks noGrp="1"/>
          </p:cNvSpPr>
          <p:nvPr>
            <p:ph type="sldNum" sz="quarter" idx="4"/>
          </p:nvPr>
        </p:nvSpPr>
        <p:spPr>
          <a:xfrm>
            <a:off x="7355204" y="7394575"/>
            <a:ext cx="2346960" cy="326436"/>
          </a:xfrm>
          <a:prstGeom prst="rect">
            <a:avLst/>
          </a:prstGeom>
        </p:spPr>
        <p:txBody>
          <a:bodyPr vert="horz" lIns="91440" tIns="45720" rIns="0" bIns="45720" rtlCol="0" anchor="ctr"/>
          <a:lstStyle>
            <a:lvl1pPr algn="r">
              <a:defRPr sz="1540">
                <a:solidFill>
                  <a:schemeClr val="tx1">
                    <a:tint val="75000"/>
                  </a:schemeClr>
                </a:solidFill>
                <a:latin typeface="Roboto Cn" pitchFamily="2" charset="0"/>
                <a:ea typeface="Roboto Cn" pitchFamily="2" charset="0"/>
              </a:defRPr>
            </a:lvl1pPr>
          </a:lstStyle>
          <a:p>
            <a:fld id="{E4F8832A-F2DD-4D68-974B-2A95E1FA8EF2}"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1069619802"/>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Lst>
  <p:txStyles>
    <p:titleStyle>
      <a:lvl1pPr algn="l" defTabSz="1005840" rtl="0" eaLnBrk="1" latinLnBrk="0" hangingPunct="1">
        <a:spcBef>
          <a:spcPct val="0"/>
        </a:spcBef>
        <a:buNone/>
        <a:defRPr sz="2750" kern="1200">
          <a:solidFill>
            <a:srgbClr val="BD1220"/>
          </a:solidFill>
          <a:latin typeface="+mj-lt"/>
          <a:ea typeface="Roboto Cn" pitchFamily="2" charset="0"/>
          <a:cs typeface="+mj-cs"/>
        </a:defRPr>
      </a:lvl1pPr>
    </p:titleStyle>
    <p:bodyStyle>
      <a:lvl1pPr marL="377190" indent="-377190" algn="l" defTabSz="1005840" rtl="0" eaLnBrk="1" latinLnBrk="0" hangingPunct="1">
        <a:spcBef>
          <a:spcPct val="20000"/>
        </a:spcBef>
        <a:buFont typeface="Arial" pitchFamily="34" charset="0"/>
        <a:buNone/>
        <a:defRPr sz="2420" kern="1200">
          <a:solidFill>
            <a:schemeClr val="tx1"/>
          </a:solidFill>
          <a:latin typeface="+mn-lt"/>
          <a:ea typeface="+mn-ea"/>
          <a:cs typeface="+mn-cs"/>
        </a:defRPr>
      </a:lvl1pPr>
      <a:lvl2pPr marL="817245" indent="-314325" algn="l" defTabSz="1005840" rtl="0" eaLnBrk="1" latinLnBrk="0" hangingPunct="1">
        <a:spcBef>
          <a:spcPct val="20000"/>
        </a:spcBef>
        <a:buFont typeface="Arial" pitchFamily="34" charset="0"/>
        <a:buNone/>
        <a:defRPr sz="1870" kern="1200">
          <a:solidFill>
            <a:schemeClr val="tx1"/>
          </a:solidFill>
          <a:latin typeface="+mj-lt"/>
          <a:ea typeface="+mn-ea"/>
          <a:cs typeface="+mn-cs"/>
        </a:defRPr>
      </a:lvl2pPr>
      <a:lvl3pPr marL="1257300" indent="-251460" algn="l" defTabSz="1005840" rtl="0" eaLnBrk="1" latinLnBrk="0" hangingPunct="1">
        <a:spcBef>
          <a:spcPct val="20000"/>
        </a:spcBef>
        <a:buFont typeface="Arial" pitchFamily="34" charset="0"/>
        <a:buNone/>
        <a:defRPr sz="1540" kern="1200">
          <a:solidFill>
            <a:schemeClr val="tx1"/>
          </a:solidFill>
          <a:latin typeface="+mj-lt"/>
          <a:ea typeface="+mn-ea"/>
          <a:cs typeface="+mn-cs"/>
        </a:defRPr>
      </a:lvl3pPr>
      <a:lvl4pPr marL="1760220" indent="-251460" algn="l" defTabSz="1005840" rtl="0" eaLnBrk="1" latinLnBrk="0" hangingPunct="1">
        <a:spcBef>
          <a:spcPct val="20000"/>
        </a:spcBef>
        <a:buFont typeface="Arial" pitchFamily="34" charset="0"/>
        <a:buChar char="–"/>
        <a:defRPr sz="2200" kern="1200">
          <a:solidFill>
            <a:schemeClr val="tx1"/>
          </a:solidFill>
          <a:latin typeface="+mj-lt"/>
          <a:ea typeface="+mn-ea"/>
          <a:cs typeface="+mn-cs"/>
        </a:defRPr>
      </a:lvl4pPr>
      <a:lvl5pPr marL="2263140" indent="-251460" algn="l" defTabSz="1005840" rtl="0" eaLnBrk="1" latinLnBrk="0" hangingPunct="1">
        <a:spcBef>
          <a:spcPct val="20000"/>
        </a:spcBef>
        <a:buFont typeface="Arial" pitchFamily="34" charset="0"/>
        <a:buChar char="»"/>
        <a:defRPr sz="2200" kern="1200">
          <a:solidFill>
            <a:schemeClr val="tx1"/>
          </a:solidFill>
          <a:latin typeface="+mj-lt"/>
          <a:ea typeface="+mn-ea"/>
          <a:cs typeface="+mn-cs"/>
        </a:defRPr>
      </a:lvl5pPr>
      <a:lvl6pPr marL="276606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6898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7190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7482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sr-Latn-C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6.xml"/><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6.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1.xml"/><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png"/><Relationship Id="rId1" Type="http://schemas.openxmlformats.org/officeDocument/2006/relationships/slideLayout" Target="../slideLayouts/slideLayout66.xml"/><Relationship Id="rId4" Type="http://schemas.openxmlformats.org/officeDocument/2006/relationships/image" Target="../media/image37.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6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66.xml"/><Relationship Id="rId5" Type="http://schemas.openxmlformats.org/officeDocument/2006/relationships/image" Target="../media/image52.jpe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9.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60.xml"/><Relationship Id="rId5" Type="http://schemas.openxmlformats.org/officeDocument/2006/relationships/image" Target="../media/image59.jpeg"/><Relationship Id="rId4" Type="http://schemas.openxmlformats.org/officeDocument/2006/relationships/image" Target="../media/image5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0.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1.xml"/><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1.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1.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1.xml"/><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png"/><Relationship Id="rId7" Type="http://schemas.openxmlformats.org/officeDocument/2006/relationships/oleObject" Target="../embeddings/oleObject14.bin"/><Relationship Id="rId2" Type="http://schemas.openxmlformats.org/officeDocument/2006/relationships/slideLayout" Target="../slideLayouts/slideLayout61.xml"/><Relationship Id="rId1" Type="http://schemas.openxmlformats.org/officeDocument/2006/relationships/vmlDrawing" Target="../drawings/vmlDrawing7.vml"/><Relationship Id="rId6" Type="http://schemas.openxmlformats.org/officeDocument/2006/relationships/image" Target="../media/image10.png"/><Relationship Id="rId11" Type="http://schemas.openxmlformats.org/officeDocument/2006/relationships/image" Target="../media/image12.png"/><Relationship Id="rId5" Type="http://schemas.openxmlformats.org/officeDocument/2006/relationships/oleObject" Target="../embeddings/oleObject13.bin"/><Relationship Id="rId10" Type="http://schemas.openxmlformats.org/officeDocument/2006/relationships/oleObject" Target="../embeddings/oleObject15.bin"/><Relationship Id="rId4" Type="http://schemas.openxmlformats.org/officeDocument/2006/relationships/image" Target="../media/image14.png"/><Relationship Id="rId9"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1.xml"/><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1.xml"/></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1.xml"/></Relationships>
</file>

<file path=ppt/slides/_rels/slide4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60.xml"/><Relationship Id="rId4" Type="http://schemas.openxmlformats.org/officeDocument/2006/relationships/image" Target="../media/image81.png"/></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1.xml"/><Relationship Id="rId4" Type="http://schemas.openxmlformats.org/officeDocument/2006/relationships/image" Target="../media/image8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6.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85.jpeg"/><Relationship Id="rId1" Type="http://schemas.openxmlformats.org/officeDocument/2006/relationships/slideLayout" Target="../slideLayouts/slideLayout60.xml"/><Relationship Id="rId6" Type="http://schemas.openxmlformats.org/officeDocument/2006/relationships/image" Target="../media/image89.jpeg"/><Relationship Id="rId5" Type="http://schemas.openxmlformats.org/officeDocument/2006/relationships/image" Target="../media/image88.jpeg"/><Relationship Id="rId10" Type="http://schemas.openxmlformats.org/officeDocument/2006/relationships/image" Target="../media/image93.jpeg"/><Relationship Id="rId4" Type="http://schemas.openxmlformats.org/officeDocument/2006/relationships/image" Target="../media/image87.jpeg"/><Relationship Id="rId9" Type="http://schemas.openxmlformats.org/officeDocument/2006/relationships/image" Target="../media/image92.jpeg"/></Relationships>
</file>

<file path=ppt/slides/_rels/slide4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60.xml"/><Relationship Id="rId5" Type="http://schemas.openxmlformats.org/officeDocument/2006/relationships/image" Target="../media/image97.jpeg"/><Relationship Id="rId4" Type="http://schemas.openxmlformats.org/officeDocument/2006/relationships/image" Target="../media/image96.jpeg"/></Relationships>
</file>

<file path=ppt/slides/_rels/slide48.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99.jpeg"/><Relationship Id="rId7" Type="http://schemas.openxmlformats.org/officeDocument/2006/relationships/image" Target="../media/image103.jpeg"/><Relationship Id="rId12" Type="http://schemas.openxmlformats.org/officeDocument/2006/relationships/image" Target="../media/image108.jpeg"/><Relationship Id="rId2" Type="http://schemas.openxmlformats.org/officeDocument/2006/relationships/image" Target="../media/image98.jpeg"/><Relationship Id="rId1" Type="http://schemas.openxmlformats.org/officeDocument/2006/relationships/slideLayout" Target="../slideLayouts/slideLayout60.xml"/><Relationship Id="rId6" Type="http://schemas.openxmlformats.org/officeDocument/2006/relationships/image" Target="../media/image102.jpeg"/><Relationship Id="rId11" Type="http://schemas.openxmlformats.org/officeDocument/2006/relationships/image" Target="../media/image107.jpeg"/><Relationship Id="rId5" Type="http://schemas.openxmlformats.org/officeDocument/2006/relationships/image" Target="../media/image101.jpeg"/><Relationship Id="rId10" Type="http://schemas.openxmlformats.org/officeDocument/2006/relationships/image" Target="../media/image106.jpeg"/><Relationship Id="rId4" Type="http://schemas.openxmlformats.org/officeDocument/2006/relationships/image" Target="../media/image100.jpeg"/><Relationship Id="rId9" Type="http://schemas.openxmlformats.org/officeDocument/2006/relationships/image" Target="../media/image105.jpeg"/></Relationships>
</file>

<file path=ppt/slides/_rels/slide4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60.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0.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60.xml"/></Relationships>
</file>

<file path=ppt/slides/_rels/slide5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69.xml"/></Relationships>
</file>

<file path=ppt/slides/_rels/slide5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69.xml"/></Relationships>
</file>

<file path=ppt/slides/_rels/slide5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g"/><Relationship Id="rId1" Type="http://schemas.openxmlformats.org/officeDocument/2006/relationships/slideLayout" Target="../slideLayouts/slideLayout34.xml"/><Relationship Id="rId6" Type="http://schemas.openxmlformats.org/officeDocument/2006/relationships/image" Target="../media/image121.png"/><Relationship Id="rId5" Type="http://schemas.openxmlformats.org/officeDocument/2006/relationships/image" Target="../media/image120.jpg"/><Relationship Id="rId4" Type="http://schemas.openxmlformats.org/officeDocument/2006/relationships/image" Target="../media/image119.jpg"/></Relationships>
</file>

<file path=ppt/slides/_rels/slide54.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png"/><Relationship Id="rId1" Type="http://schemas.openxmlformats.org/officeDocument/2006/relationships/slideLayout" Target="../slideLayouts/slideLayout25.xml"/><Relationship Id="rId4" Type="http://schemas.openxmlformats.org/officeDocument/2006/relationships/image" Target="../media/image123.jpg"/></Relationships>
</file>

<file path=ppt/slides/_rels/slide5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eg"/><Relationship Id="rId1" Type="http://schemas.openxmlformats.org/officeDocument/2006/relationships/slideLayout" Target="../slideLayouts/slideLayout52.xml"/></Relationships>
</file>

<file path=ppt/slides/_rels/slide5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1.png"/><Relationship Id="rId1" Type="http://schemas.openxmlformats.org/officeDocument/2006/relationships/slideLayout" Target="../slideLayouts/slideLayout46.xml"/><Relationship Id="rId4" Type="http://schemas.openxmlformats.org/officeDocument/2006/relationships/image" Target="../media/image127.jpeg"/></Relationships>
</file>

<file path=ppt/slides/_rels/slide5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8.jpeg"/><Relationship Id="rId1" Type="http://schemas.openxmlformats.org/officeDocument/2006/relationships/slideLayout" Target="../slideLayouts/slideLayout3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oleObject" Target="../embeddings/oleObject16.bin"/><Relationship Id="rId7" Type="http://schemas.openxmlformats.org/officeDocument/2006/relationships/image" Target="../media/image19.jpeg"/><Relationship Id="rId2" Type="http://schemas.openxmlformats.org/officeDocument/2006/relationships/slideLayout" Target="../slideLayouts/slideLayout61.xml"/><Relationship Id="rId1" Type="http://schemas.openxmlformats.org/officeDocument/2006/relationships/vmlDrawing" Target="../drawings/vmlDrawing8.vml"/><Relationship Id="rId6" Type="http://schemas.openxmlformats.org/officeDocument/2006/relationships/image" Target="../media/image18.wmf"/><Relationship Id="rId5" Type="http://schemas.openxmlformats.org/officeDocument/2006/relationships/image" Target="../media/image17.wmf"/><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6" y="228600"/>
            <a:ext cx="10058273" cy="754380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08132" y="1053203"/>
            <a:ext cx="9501347" cy="775597"/>
          </a:xfrm>
        </p:spPr>
        <p:txBody>
          <a:bodyPr/>
          <a:lstStyle/>
          <a:p>
            <a:pPr algn="ctr"/>
            <a:r>
              <a:rPr lang="en-US" altLang="sr-Latn-RS" sz="2800" b="1" dirty="0">
                <a:latin typeface="Calibri" panose="020F0502020204030204" pitchFamily="34" charset="0"/>
                <a:cs typeface="Calibri" panose="020F0502020204030204" pitchFamily="34" charset="0"/>
              </a:rPr>
              <a:t>Storage capacity for row material</a:t>
            </a:r>
            <a:r>
              <a:rPr lang="en-US" altLang="sr-Latn-RS" sz="2800" b="1" dirty="0">
                <a:latin typeface="Arial Black" panose="020B0A04020102020204" pitchFamily="34" charset="0"/>
              </a:rPr>
              <a:t> </a:t>
            </a:r>
            <a:r>
              <a:rPr lang="hr-HR" altLang="sr-Latn-RS" sz="2800" b="1" dirty="0">
                <a:latin typeface="Arial Black" panose="020B0A04020102020204" pitchFamily="34" charset="0"/>
              </a:rPr>
              <a:t/>
            </a:r>
            <a:br>
              <a:rPr lang="hr-HR" altLang="sr-Latn-RS" sz="2800" b="1" dirty="0">
                <a:latin typeface="Arial Black" panose="020B0A04020102020204" pitchFamily="34" charset="0"/>
              </a:rPr>
            </a:br>
            <a:endParaRPr lang="hr-HR" altLang="sr-Latn-RS" sz="2800" b="1" dirty="0">
              <a:latin typeface="Arial Black" panose="020B0A04020102020204" pitchFamily="34" charset="0"/>
            </a:endParaRPr>
          </a:p>
        </p:txBody>
      </p:sp>
      <p:sp>
        <p:nvSpPr>
          <p:cNvPr id="19459" name="Rectangle 3"/>
          <p:cNvSpPr>
            <a:spLocks noGrp="1" noChangeArrowheads="1"/>
          </p:cNvSpPr>
          <p:nvPr>
            <p:ph type="body" idx="1"/>
          </p:nvPr>
        </p:nvSpPr>
        <p:spPr>
          <a:xfrm>
            <a:off x="381000" y="2057400"/>
            <a:ext cx="5105400" cy="3096232"/>
          </a:xfrm>
        </p:spPr>
        <p:txBody>
          <a:bodyPr/>
          <a:lstStyle/>
          <a:p>
            <a:pPr>
              <a:lnSpc>
                <a:spcPct val="90000"/>
              </a:lnSpc>
              <a:buClrTx/>
            </a:pPr>
            <a:r>
              <a:rPr lang="en-US" altLang="sr-Latn-RS" sz="2800" dirty="0" smtClean="0">
                <a:latin typeface="Calibri" panose="020F0502020204030204" pitchFamily="34" charset="0"/>
              </a:rPr>
              <a:t>Elementary </a:t>
            </a:r>
            <a:r>
              <a:rPr lang="en-US" altLang="sr-Latn-RS" sz="2800" dirty="0" err="1" smtClean="0">
                <a:latin typeface="Calibri" panose="020F0502020204030204" pitchFamily="34" charset="0"/>
              </a:rPr>
              <a:t>sulphur</a:t>
            </a:r>
            <a:r>
              <a:rPr lang="en-US" altLang="sr-Latn-RS" sz="2800" dirty="0" smtClean="0">
                <a:latin typeface="Calibri" panose="020F0502020204030204" pitchFamily="34" charset="0"/>
              </a:rPr>
              <a:t>  - 45 000 tons</a:t>
            </a:r>
          </a:p>
          <a:p>
            <a:pPr>
              <a:lnSpc>
                <a:spcPct val="90000"/>
              </a:lnSpc>
              <a:buClrTx/>
            </a:pPr>
            <a:r>
              <a:rPr lang="en-US" altLang="sr-Latn-RS" sz="2800" dirty="0" smtClean="0">
                <a:latin typeface="Calibri" panose="020F0502020204030204" pitchFamily="34" charset="0"/>
              </a:rPr>
              <a:t>Phosphate – 90 000 tons</a:t>
            </a:r>
          </a:p>
          <a:p>
            <a:pPr>
              <a:lnSpc>
                <a:spcPct val="90000"/>
              </a:lnSpc>
              <a:buClrTx/>
            </a:pPr>
            <a:r>
              <a:rPr lang="en-US" altLang="sr-Latn-RS" sz="2800" dirty="0" smtClean="0">
                <a:latin typeface="Calibri" panose="020F0502020204030204" pitchFamily="34" charset="0"/>
              </a:rPr>
              <a:t>Potassium  – 140 000 tons</a:t>
            </a:r>
          </a:p>
          <a:p>
            <a:pPr>
              <a:lnSpc>
                <a:spcPct val="90000"/>
              </a:lnSpc>
              <a:buClrTx/>
            </a:pPr>
            <a:r>
              <a:rPr lang="en-US" altLang="sr-Latn-RS" sz="2800" dirty="0" smtClean="0">
                <a:latin typeface="Calibri" panose="020F0502020204030204" pitchFamily="34" charset="0"/>
              </a:rPr>
              <a:t>Dolomite – 50 000 tons</a:t>
            </a:r>
          </a:p>
          <a:p>
            <a:pPr>
              <a:lnSpc>
                <a:spcPct val="90000"/>
              </a:lnSpc>
              <a:buClrTx/>
              <a:buFont typeface="Wingdings" panose="05000000000000000000" pitchFamily="2" charset="2"/>
              <a:buNone/>
            </a:pPr>
            <a:endParaRPr lang="en-US" altLang="sr-Latn-RS" sz="2800" dirty="0" smtClean="0">
              <a:latin typeface="Calibri" panose="020F0502020204030204" pitchFamily="34" charset="0"/>
            </a:endParaRPr>
          </a:p>
        </p:txBody>
      </p:sp>
      <p:sp>
        <p:nvSpPr>
          <p:cNvPr id="4" name="Rectangle 3"/>
          <p:cNvSpPr txBox="1">
            <a:spLocks noChangeArrowheads="1"/>
          </p:cNvSpPr>
          <p:nvPr/>
        </p:nvSpPr>
        <p:spPr>
          <a:xfrm>
            <a:off x="408132" y="4371368"/>
            <a:ext cx="4038600" cy="3096232"/>
          </a:xfrm>
          <a:prstGeom prst="rect">
            <a:avLst/>
          </a:prstGeom>
          <a:noFill/>
          <a:ln w="6350">
            <a:noFill/>
            <a:miter lim="800000"/>
          </a:ln>
        </p:spPr>
        <p:txBody>
          <a:bodyPr vert="horz" wrap="square" lIns="0" tIns="0" rIns="0" bIns="0" rtlCol="0">
            <a:spAutoFit/>
          </a:bodyPr>
          <a:lstStyle>
            <a:lvl1pPr marL="198000" indent="-198000" algn="l" defTabSz="1005840" rtl="0" eaLnBrk="1" latinLnBrk="0" hangingPunct="1">
              <a:lnSpc>
                <a:spcPct val="90000"/>
              </a:lnSpc>
              <a:spcBef>
                <a:spcPts val="1540"/>
              </a:spcBef>
              <a:buClr>
                <a:schemeClr val="bg2"/>
              </a:buClr>
              <a:buSzPct val="100000"/>
              <a:buFont typeface="Arial" pitchFamily="34" charset="0"/>
              <a:buChar char="■"/>
              <a:defRPr sz="1760" kern="1200">
                <a:solidFill>
                  <a:schemeClr val="tx1"/>
                </a:solidFill>
                <a:latin typeface="Arial" pitchFamily="34" charset="0"/>
                <a:ea typeface="+mn-ea"/>
                <a:cs typeface="Arial" pitchFamily="34" charset="0"/>
              </a:defRPr>
            </a:lvl1pPr>
            <a:lvl2pPr marL="341986" indent="-140818" algn="l" defTabSz="1005840" rtl="0" eaLnBrk="1" latinLnBrk="0" hangingPunct="1">
              <a:lnSpc>
                <a:spcPct val="90000"/>
              </a:lnSpc>
              <a:spcBef>
                <a:spcPts val="990"/>
              </a:spcBef>
              <a:buClr>
                <a:schemeClr val="bg2"/>
              </a:buClr>
              <a:buFont typeface="Arial" pitchFamily="34" charset="0"/>
              <a:buChar char="•"/>
              <a:defRPr sz="1760" kern="1200">
                <a:solidFill>
                  <a:schemeClr val="tx1"/>
                </a:solidFill>
                <a:latin typeface="Arial" pitchFamily="34" charset="0"/>
                <a:ea typeface="+mn-ea"/>
                <a:cs typeface="Arial" pitchFamily="34" charset="0"/>
              </a:defRPr>
            </a:lvl2pPr>
            <a:lvl3pPr marL="553562" indent="-198000" algn="l" defTabSz="1005840" rtl="0" eaLnBrk="1" latinLnBrk="0" hangingPunct="1">
              <a:lnSpc>
                <a:spcPct val="90000"/>
              </a:lnSpc>
              <a:spcBef>
                <a:spcPts val="660"/>
              </a:spcBef>
              <a:buClr>
                <a:schemeClr val="bg2"/>
              </a:buClr>
              <a:buFont typeface="Arial" pitchFamily="34" charset="0"/>
              <a:buChar char="–"/>
              <a:defRPr sz="1760" kern="1200">
                <a:solidFill>
                  <a:schemeClr val="tx1"/>
                </a:solidFill>
                <a:latin typeface="Arial" pitchFamily="34" charset="0"/>
                <a:ea typeface="+mn-ea"/>
                <a:cs typeface="Arial" pitchFamily="34" charset="0"/>
              </a:defRPr>
            </a:lvl3pPr>
            <a:lvl4pPr marL="712800" indent="-150876" algn="l" defTabSz="1005840" rtl="0" eaLnBrk="1" latinLnBrk="0" hangingPunct="1">
              <a:lnSpc>
                <a:spcPct val="90000"/>
              </a:lnSpc>
              <a:spcBef>
                <a:spcPts val="220"/>
              </a:spcBef>
              <a:buClr>
                <a:schemeClr val="bg2"/>
              </a:buClr>
              <a:buFont typeface="Arial" pitchFamily="34" charset="0"/>
              <a:buChar char="-"/>
              <a:defRPr sz="1760" kern="1200">
                <a:solidFill>
                  <a:schemeClr val="tx1"/>
                </a:solidFill>
                <a:latin typeface="Arial" pitchFamily="34" charset="0"/>
                <a:ea typeface="+mn-ea"/>
                <a:cs typeface="Arial" pitchFamily="34" charset="0"/>
              </a:defRPr>
            </a:lvl4pPr>
            <a:lvl5pPr marL="871200" indent="-150480" algn="l" defTabSz="1005840" rtl="0" eaLnBrk="1" latinLnBrk="0" hangingPunct="1">
              <a:lnSpc>
                <a:spcPct val="90000"/>
              </a:lnSpc>
              <a:spcBef>
                <a:spcPts val="110"/>
              </a:spcBef>
              <a:buClr>
                <a:schemeClr val="bg2"/>
              </a:buClr>
              <a:buFont typeface="Arial" pitchFamily="34" charset="0"/>
              <a:buChar char="-"/>
              <a:defRPr sz="1760" kern="1200">
                <a:solidFill>
                  <a:schemeClr val="tx1"/>
                </a:solidFill>
                <a:latin typeface="Arial" pitchFamily="34" charset="0"/>
                <a:ea typeface="+mn-ea"/>
                <a:cs typeface="Arial" pitchFamily="34" charset="0"/>
              </a:defRPr>
            </a:lvl5pPr>
            <a:lvl6pPr marL="276606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6898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7190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7482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pPr>
              <a:buClrTx/>
              <a:buFont typeface="Wingdings" panose="05000000000000000000" pitchFamily="2" charset="2"/>
              <a:buNone/>
            </a:pPr>
            <a:r>
              <a:rPr lang="en-US" altLang="sr-Latn-RS" sz="2800" b="1" u="sng" dirty="0" smtClean="0">
                <a:latin typeface="Calibri" panose="020F0502020204030204" pitchFamily="34" charset="0"/>
              </a:rPr>
              <a:t>Mineral fertilizer storage</a:t>
            </a:r>
          </a:p>
          <a:p>
            <a:pPr>
              <a:buClrTx/>
            </a:pPr>
            <a:r>
              <a:rPr lang="hr-HR" altLang="sr-Latn-RS" sz="2800" dirty="0" smtClean="0">
                <a:latin typeface="Calibri" panose="020F0502020204030204" pitchFamily="34" charset="0"/>
              </a:rPr>
              <a:t>Urea – 100 000 ton</a:t>
            </a:r>
            <a:r>
              <a:rPr lang="en-US" altLang="sr-Latn-RS" sz="2800" dirty="0" smtClean="0">
                <a:latin typeface="Calibri" panose="020F0502020204030204" pitchFamily="34" charset="0"/>
              </a:rPr>
              <a:t>s</a:t>
            </a:r>
            <a:endParaRPr lang="hr-HR" altLang="sr-Latn-RS" sz="2800" dirty="0" smtClean="0">
              <a:latin typeface="Calibri" panose="020F0502020204030204" pitchFamily="34" charset="0"/>
            </a:endParaRPr>
          </a:p>
          <a:p>
            <a:pPr>
              <a:buClrTx/>
            </a:pPr>
            <a:r>
              <a:rPr lang="hr-HR" altLang="sr-Latn-RS" sz="2800" dirty="0" smtClean="0">
                <a:latin typeface="Calibri" panose="020F0502020204030204" pitchFamily="34" charset="0"/>
              </a:rPr>
              <a:t> KAN – 45 000 ton</a:t>
            </a:r>
            <a:r>
              <a:rPr lang="en-US" altLang="sr-Latn-RS" sz="2800" dirty="0" smtClean="0">
                <a:latin typeface="Calibri" panose="020F0502020204030204" pitchFamily="34" charset="0"/>
              </a:rPr>
              <a:t>s</a:t>
            </a:r>
            <a:endParaRPr lang="hr-HR" altLang="sr-Latn-RS" sz="2800" dirty="0" smtClean="0">
              <a:latin typeface="Calibri" panose="020F0502020204030204" pitchFamily="34" charset="0"/>
            </a:endParaRPr>
          </a:p>
          <a:p>
            <a:pPr>
              <a:buClrTx/>
            </a:pPr>
            <a:r>
              <a:rPr lang="hr-HR" altLang="sr-Latn-RS" sz="2800" dirty="0" smtClean="0">
                <a:latin typeface="Calibri" panose="020F0502020204030204" pitchFamily="34" charset="0"/>
              </a:rPr>
              <a:t> NPK – 180 000 ton</a:t>
            </a:r>
            <a:r>
              <a:rPr lang="en-US" altLang="sr-Latn-RS" sz="2800" dirty="0" smtClean="0">
                <a:latin typeface="Calibri" panose="020F0502020204030204" pitchFamily="34" charset="0"/>
              </a:rPr>
              <a:t>s</a:t>
            </a:r>
            <a:endParaRPr lang="hr-HR" altLang="sr-Latn-RS" sz="2800" dirty="0" smtClean="0">
              <a:latin typeface="Calibri" panose="020F0502020204030204" pitchFamily="34" charset="0"/>
            </a:endParaRPr>
          </a:p>
          <a:p>
            <a:pPr>
              <a:buClrTx/>
            </a:pPr>
            <a:r>
              <a:rPr lang="hr-HR" altLang="sr-Latn-RS" sz="2800" dirty="0" smtClean="0">
                <a:latin typeface="Calibri" panose="020F0502020204030204" pitchFamily="34" charset="0"/>
              </a:rPr>
              <a:t> </a:t>
            </a:r>
            <a:r>
              <a:rPr lang="en-US" altLang="sr-Latn-RS" sz="2800" dirty="0" smtClean="0">
                <a:latin typeface="Calibri" panose="020F0502020204030204" pitchFamily="34" charset="0"/>
              </a:rPr>
              <a:t>Ammonium nitrate</a:t>
            </a:r>
            <a:r>
              <a:rPr lang="hr-HR" altLang="sr-Latn-RS" sz="2800" dirty="0" smtClean="0">
                <a:latin typeface="Calibri" panose="020F0502020204030204" pitchFamily="34" charset="0"/>
              </a:rPr>
              <a:t> – 2 200 ton</a:t>
            </a:r>
            <a:r>
              <a:rPr lang="en-US" altLang="sr-Latn-RS" sz="2800" dirty="0" smtClean="0">
                <a:latin typeface="Calibri" panose="020F0502020204030204" pitchFamily="34" charset="0"/>
              </a:rPr>
              <a:t>s</a:t>
            </a:r>
            <a:endParaRPr lang="en-US" altLang="sr-Latn-RS" sz="2800" dirty="0" smtClean="0">
              <a:latin typeface="Calibri" panose="020F0502020204030204" pitchFamily="34" charset="0"/>
            </a:endParaRPr>
          </a:p>
        </p:txBody>
      </p:sp>
    </p:spTree>
    <p:extLst>
      <p:ext uri="{BB962C8B-B14F-4D97-AF65-F5344CB8AC3E}">
        <p14:creationId xmlns:p14="http://schemas.microsoft.com/office/powerpoint/2010/main" val="847325758"/>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36617" y="1036320"/>
            <a:ext cx="9516983" cy="1173480"/>
          </a:xfrm>
        </p:spPr>
        <p:txBody>
          <a:bodyPr>
            <a:normAutofit/>
          </a:bodyPr>
          <a:lstStyle/>
          <a:p>
            <a:pPr algn="ctr"/>
            <a:r>
              <a:rPr lang="en-US" altLang="sr-Latn-RS" sz="2800" b="1" dirty="0">
                <a:latin typeface="Calibri" panose="020F0502020204030204" pitchFamily="34" charset="0"/>
                <a:cs typeface="Calibri" panose="020F0502020204030204" pitchFamily="34" charset="0"/>
              </a:rPr>
              <a:t>Specifics of catastrophe in chemical, petrochemical, oil... industries</a:t>
            </a:r>
          </a:p>
        </p:txBody>
      </p:sp>
      <p:sp>
        <p:nvSpPr>
          <p:cNvPr id="13315" name="Rectangle 3"/>
          <p:cNvSpPr>
            <a:spLocks noGrp="1" noChangeArrowheads="1"/>
          </p:cNvSpPr>
          <p:nvPr>
            <p:ph type="body" idx="1"/>
          </p:nvPr>
        </p:nvSpPr>
        <p:spPr>
          <a:xfrm>
            <a:off x="236616" y="2418397"/>
            <a:ext cx="9516983" cy="2935606"/>
          </a:xfrm>
        </p:spPr>
        <p:txBody>
          <a:bodyPr>
            <a:noAutofit/>
          </a:bodyPr>
          <a:lstStyle/>
          <a:p>
            <a:pPr>
              <a:lnSpc>
                <a:spcPct val="90000"/>
              </a:lnSpc>
              <a:buClrTx/>
            </a:pPr>
            <a:r>
              <a:rPr lang="en-US" altLang="sr-Latn-RS" sz="2800" b="1" dirty="0">
                <a:solidFill>
                  <a:schemeClr val="bg2"/>
                </a:solidFill>
                <a:latin typeface="Calibri" panose="020F0502020204030204" pitchFamily="34" charset="0"/>
              </a:rPr>
              <a:t>Speed of catastrophe (extreme pressures and temperatures</a:t>
            </a:r>
            <a:r>
              <a:rPr lang="en-US" altLang="sr-Latn-RS" sz="2800" b="1" dirty="0" smtClean="0">
                <a:solidFill>
                  <a:schemeClr val="bg2"/>
                </a:solidFill>
                <a:latin typeface="Calibri" panose="020F0502020204030204" pitchFamily="34" charset="0"/>
              </a:rPr>
              <a:t>)</a:t>
            </a:r>
            <a:endParaRPr lang="en-US" altLang="sr-Latn-RS" sz="2800" dirty="0" smtClean="0">
              <a:latin typeface="Calibri" panose="020F0502020204030204" pitchFamily="34" charset="0"/>
            </a:endParaRPr>
          </a:p>
          <a:p>
            <a:pPr>
              <a:lnSpc>
                <a:spcPct val="90000"/>
              </a:lnSpc>
              <a:buClrTx/>
            </a:pPr>
            <a:r>
              <a:rPr lang="en-US" altLang="sr-Latn-RS" sz="2800" dirty="0" smtClean="0">
                <a:latin typeface="Calibri" panose="020F0502020204030204" pitchFamily="34" charset="0"/>
              </a:rPr>
              <a:t>Speed </a:t>
            </a:r>
            <a:r>
              <a:rPr lang="en-US" altLang="sr-Latn-RS" sz="2800" dirty="0">
                <a:latin typeface="Calibri" panose="020F0502020204030204" pitchFamily="34" charset="0"/>
              </a:rPr>
              <a:t>of intensities and dispersion of to</a:t>
            </a:r>
            <a:r>
              <a:rPr lang="hr-HR" altLang="sr-Latn-RS" sz="2800" dirty="0" err="1">
                <a:latin typeface="Calibri" panose="020F0502020204030204" pitchFamily="34" charset="0"/>
              </a:rPr>
              <a:t>xic</a:t>
            </a:r>
            <a:r>
              <a:rPr lang="en-US" altLang="sr-Latn-RS" sz="2800" dirty="0">
                <a:latin typeface="Calibri" panose="020F0502020204030204" pitchFamily="34" charset="0"/>
              </a:rPr>
              <a:t> </a:t>
            </a:r>
            <a:r>
              <a:rPr lang="en-US" altLang="sr-Latn-RS" sz="2800" dirty="0" smtClean="0">
                <a:latin typeface="Calibri" panose="020F0502020204030204" pitchFamily="34" charset="0"/>
              </a:rPr>
              <a:t>chemicals</a:t>
            </a:r>
            <a:endParaRPr lang="en-US" altLang="sr-Latn-RS" sz="2800" dirty="0">
              <a:solidFill>
                <a:schemeClr val="bg2"/>
              </a:solidFill>
              <a:latin typeface="Calibri" panose="020F0502020204030204" pitchFamily="34" charset="0"/>
            </a:endParaRPr>
          </a:p>
          <a:p>
            <a:pPr>
              <a:lnSpc>
                <a:spcPct val="90000"/>
              </a:lnSpc>
              <a:buClrTx/>
            </a:pPr>
            <a:r>
              <a:rPr lang="en-US" altLang="sr-Latn-RS" sz="2800" b="1" dirty="0">
                <a:solidFill>
                  <a:schemeClr val="bg2"/>
                </a:solidFill>
                <a:latin typeface="Calibri" panose="020F0502020204030204" pitchFamily="34" charset="0"/>
              </a:rPr>
              <a:t>Depending of meteorological </a:t>
            </a:r>
            <a:r>
              <a:rPr lang="en-US" altLang="sr-Latn-RS" sz="2800" b="1" dirty="0" smtClean="0">
                <a:solidFill>
                  <a:schemeClr val="bg2"/>
                </a:solidFill>
                <a:latin typeface="Calibri" panose="020F0502020204030204" pitchFamily="34" charset="0"/>
              </a:rPr>
              <a:t>conditions</a:t>
            </a:r>
            <a:endParaRPr lang="en-US" altLang="sr-Latn-RS" sz="2800" dirty="0">
              <a:latin typeface="Calibri" panose="020F0502020204030204" pitchFamily="34" charset="0"/>
            </a:endParaRPr>
          </a:p>
          <a:p>
            <a:pPr>
              <a:lnSpc>
                <a:spcPct val="90000"/>
              </a:lnSpc>
              <a:buClrTx/>
            </a:pPr>
            <a:r>
              <a:rPr lang="en-US" altLang="sr-Latn-RS" sz="2800" dirty="0">
                <a:latin typeface="Calibri" panose="020F0502020204030204" pitchFamily="34" charset="0"/>
              </a:rPr>
              <a:t>No possibility to evacuate without protection </a:t>
            </a:r>
            <a:r>
              <a:rPr lang="en-US" altLang="sr-Latn-RS" sz="2800" dirty="0" smtClean="0">
                <a:latin typeface="Calibri" panose="020F0502020204030204" pitchFamily="34" charset="0"/>
              </a:rPr>
              <a:t>equipment</a:t>
            </a:r>
            <a:endParaRPr lang="en-US" altLang="sr-Latn-RS" sz="2800" dirty="0">
              <a:latin typeface="Calibri" panose="020F0502020204030204" pitchFamily="34" charset="0"/>
            </a:endParaRPr>
          </a:p>
          <a:p>
            <a:pPr>
              <a:lnSpc>
                <a:spcPct val="90000"/>
              </a:lnSpc>
              <a:buClrTx/>
            </a:pPr>
            <a:r>
              <a:rPr lang="en-US" altLang="sr-Latn-RS" sz="2800" b="1" dirty="0">
                <a:solidFill>
                  <a:schemeClr val="bg2"/>
                </a:solidFill>
                <a:latin typeface="Calibri" panose="020F0502020204030204" pitchFamily="34" charset="0"/>
              </a:rPr>
              <a:t>No possibility to remove toxic </a:t>
            </a:r>
            <a:r>
              <a:rPr lang="en-US" altLang="sr-Latn-RS" sz="2800" b="1" dirty="0" smtClean="0">
                <a:solidFill>
                  <a:schemeClr val="bg2"/>
                </a:solidFill>
                <a:latin typeface="Calibri" panose="020F0502020204030204" pitchFamily="34" charset="0"/>
              </a:rPr>
              <a:t>cloud from </a:t>
            </a:r>
            <a:r>
              <a:rPr lang="en-US" altLang="sr-Latn-RS" sz="2800" b="1" dirty="0">
                <a:solidFill>
                  <a:schemeClr val="bg2"/>
                </a:solidFill>
                <a:latin typeface="Calibri" panose="020F0502020204030204" pitchFamily="34" charset="0"/>
              </a:rPr>
              <a:t>factory area</a:t>
            </a:r>
          </a:p>
        </p:txBody>
      </p:sp>
    </p:spTree>
    <p:extLst>
      <p:ext uri="{BB962C8B-B14F-4D97-AF65-F5344CB8AC3E}">
        <p14:creationId xmlns:p14="http://schemas.microsoft.com/office/powerpoint/2010/main" val="3841835302"/>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9210" y="3006090"/>
            <a:ext cx="7459980" cy="1760220"/>
          </a:xfrm>
        </p:spPr>
        <p:txBody>
          <a:bodyPr>
            <a:normAutofit/>
          </a:bodyPr>
          <a:lstStyle/>
          <a:p>
            <a:pPr algn="ctr"/>
            <a:r>
              <a:rPr lang="hr-HR" sz="4840" b="1" dirty="0">
                <a:solidFill>
                  <a:schemeClr val="tx1"/>
                </a:solidFill>
                <a:latin typeface="Calibri" panose="020F0502020204030204" pitchFamily="34" charset="0"/>
              </a:rPr>
              <a:t>Only?</a:t>
            </a:r>
            <a:br>
              <a:rPr lang="hr-HR" sz="4840" b="1" dirty="0">
                <a:solidFill>
                  <a:schemeClr val="tx1"/>
                </a:solidFill>
                <a:latin typeface="Calibri" panose="020F0502020204030204" pitchFamily="34" charset="0"/>
              </a:rPr>
            </a:br>
            <a:r>
              <a:rPr lang="hr-HR" sz="4840" b="1" dirty="0">
                <a:solidFill>
                  <a:schemeClr val="tx1"/>
                </a:solidFill>
                <a:latin typeface="Calibri" panose="020F0502020204030204" pitchFamily="34" charset="0"/>
              </a:rPr>
              <a:t>Or</a:t>
            </a:r>
            <a:r>
              <a:rPr lang="hr-HR" sz="4840" b="1" dirty="0">
                <a:solidFill>
                  <a:schemeClr val="tx1"/>
                </a:solidFill>
                <a:latin typeface="Calibri" panose="020F0502020204030204" pitchFamily="34" charset="0"/>
              </a:rPr>
              <a:t> and?</a:t>
            </a:r>
            <a:endParaRPr lang="hr-HR" sz="4840"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926237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C:\Users\Zvonko\Desktop\Documents\Z V O N K O\DOK-ING\PREDAVANJA I PREZENTACIJE\Photo-Nuclear Disasters\fukushima-Remote-Controlled Rubble Cleaner at Fukushim-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823" y="4232177"/>
            <a:ext cx="4281649" cy="320070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623222" y="7375368"/>
            <a:ext cx="8246464" cy="397032"/>
          </a:xfrm>
          <a:prstGeom prst="rect">
            <a:avLst/>
          </a:prstGeom>
        </p:spPr>
        <p:txBody>
          <a:bodyPr wrap="square">
            <a:spAutoFit/>
          </a:bodyPr>
          <a:lstStyle/>
          <a:p>
            <a:r>
              <a:rPr lang="hr-HR" sz="1980" b="1" dirty="0" err="1">
                <a:solidFill>
                  <a:schemeClr val="bg2"/>
                </a:solidFill>
                <a:latin typeface="Calibri" pitchFamily="34" charset="0"/>
              </a:rPr>
              <a:t>F</a:t>
            </a:r>
            <a:r>
              <a:rPr lang="en-US" sz="1980" b="1" dirty="0" err="1">
                <a:solidFill>
                  <a:schemeClr val="bg2"/>
                </a:solidFill>
                <a:latin typeface="Calibri" pitchFamily="34" charset="0"/>
              </a:rPr>
              <a:t>ukushima</a:t>
            </a:r>
            <a:r>
              <a:rPr lang="en-US" sz="1980" b="1" dirty="0">
                <a:solidFill>
                  <a:schemeClr val="bg2"/>
                </a:solidFill>
                <a:latin typeface="Calibri" pitchFamily="34" charset="0"/>
              </a:rPr>
              <a:t>-Remote-Controlled </a:t>
            </a:r>
            <a:r>
              <a:rPr lang="en-US" sz="1980" b="1" dirty="0">
                <a:solidFill>
                  <a:schemeClr val="bg2"/>
                </a:solidFill>
                <a:latin typeface="Calibri" pitchFamily="34" charset="0"/>
              </a:rPr>
              <a:t>Rubble Cleaner at Fukushim-20</a:t>
            </a:r>
            <a:endParaRPr lang="hr-HR" sz="1980" b="1" dirty="0">
              <a:solidFill>
                <a:schemeClr val="bg2"/>
              </a:solidFill>
              <a:latin typeface="Calibri" pitchFamily="34" charset="0"/>
            </a:endParaRPr>
          </a:p>
        </p:txBody>
      </p:sp>
      <p:pic>
        <p:nvPicPr>
          <p:cNvPr id="6149" name="Picture 5" descr="C:\Users\Zvonko\Desktop\Documents\Z V O N K O\DOK-ING\PREDAVANJA I PREZENTACIJE\Photo-Nuclear Disasters\fukushima-Workers Cleaning Up at Fukushima-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1014" y="4289691"/>
            <a:ext cx="4145953" cy="308567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1385595" y="990600"/>
            <a:ext cx="7459980" cy="435090"/>
          </a:xfrm>
          <a:prstGeom prst="rect">
            <a:avLst/>
          </a:prstGeom>
        </p:spPr>
        <p:txBody>
          <a:bodyPr vert="horz" lIns="100584" tIns="50292" rIns="100584" bIns="50292" rtlCol="0" anchor="b" anchorCtr="0">
            <a:no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hr-HR" sz="2800" b="1" dirty="0">
                <a:solidFill>
                  <a:schemeClr val="bg2"/>
                </a:solidFill>
                <a:latin typeface="Calibri" pitchFamily="34" charset="0"/>
              </a:rPr>
              <a:t>Case Studies – Nuclear Accident </a:t>
            </a:r>
            <a:endParaRPr lang="hr-HR" sz="2800" b="1" dirty="0">
              <a:solidFill>
                <a:schemeClr val="bg2"/>
              </a:solidFill>
              <a:latin typeface="Calibri" pitchFamily="34" charset="0"/>
            </a:endParaRPr>
          </a:p>
        </p:txBody>
      </p:sp>
      <p:pic>
        <p:nvPicPr>
          <p:cNvPr id="6146" name="Picture 2" descr="C:\Users\Zvonko\Desktop\Documents\Z V O N K O\DOK-ING\PREDAVANJA I PREZENTACIJE\Photo-Nuclear Disasters\Chernobyl-cleann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952" y="1389454"/>
            <a:ext cx="4323519" cy="2910644"/>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Zvonko\Desktop\Documents\Z V O N K O\DOK-ING\PREDAVANJA I PREZENTACIJE\Photo-Nuclear Disasters\Chernobyl-decontamination are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3247" y="1401311"/>
            <a:ext cx="4329582" cy="291064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940057" y="4305776"/>
            <a:ext cx="2353786" cy="397032"/>
          </a:xfrm>
          <a:prstGeom prst="rect">
            <a:avLst/>
          </a:prstGeom>
        </p:spPr>
        <p:txBody>
          <a:bodyPr wrap="none">
            <a:spAutoFit/>
          </a:bodyPr>
          <a:lstStyle/>
          <a:p>
            <a:r>
              <a:rPr lang="hr-HR" sz="1980" b="1" dirty="0">
                <a:solidFill>
                  <a:schemeClr val="bg2"/>
                </a:solidFill>
                <a:latin typeface="Calibri" pitchFamily="34" charset="0"/>
              </a:rPr>
              <a:t>Chernobyl-cleanning</a:t>
            </a:r>
          </a:p>
        </p:txBody>
      </p:sp>
      <p:sp>
        <p:nvSpPr>
          <p:cNvPr id="7" name="Rectangle 6"/>
          <p:cNvSpPr/>
          <p:nvPr/>
        </p:nvSpPr>
        <p:spPr>
          <a:xfrm>
            <a:off x="5424340" y="4327368"/>
            <a:ext cx="3664978" cy="397032"/>
          </a:xfrm>
          <a:prstGeom prst="rect">
            <a:avLst/>
          </a:prstGeom>
        </p:spPr>
        <p:txBody>
          <a:bodyPr wrap="none">
            <a:spAutoFit/>
          </a:bodyPr>
          <a:lstStyle/>
          <a:p>
            <a:r>
              <a:rPr lang="hr-HR" sz="1980" b="1" dirty="0">
                <a:solidFill>
                  <a:schemeClr val="bg2"/>
                </a:solidFill>
                <a:latin typeface="Calibri" pitchFamily="34" charset="0"/>
              </a:rPr>
              <a:t>Chernobyl-decontamination area</a:t>
            </a:r>
          </a:p>
        </p:txBody>
      </p:sp>
    </p:spTree>
    <p:extLst>
      <p:ext uri="{BB962C8B-B14F-4D97-AF65-F5344CB8AC3E}">
        <p14:creationId xmlns:p14="http://schemas.microsoft.com/office/powerpoint/2010/main" val="33157239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9" y="983802"/>
            <a:ext cx="8839201" cy="387798"/>
          </a:xfrm>
        </p:spPr>
        <p:txBody>
          <a:bodyPr/>
          <a:lstStyle/>
          <a:p>
            <a:pPr marL="0" indent="0">
              <a:buNone/>
            </a:pPr>
            <a:r>
              <a:rPr lang="hr-HR" sz="2800" b="1" dirty="0" err="1" smtClean="0">
                <a:solidFill>
                  <a:schemeClr val="bg2"/>
                </a:solidFill>
                <a:latin typeface="Calibri" panose="020F0502020204030204" pitchFamily="34" charset="0"/>
              </a:rPr>
              <a:t>Fukushima</a:t>
            </a:r>
            <a:r>
              <a:rPr lang="hr-HR" sz="2800" b="1" dirty="0" smtClean="0">
                <a:solidFill>
                  <a:schemeClr val="bg2"/>
                </a:solidFill>
                <a:latin typeface="Calibri" panose="020F0502020204030204" pitchFamily="34" charset="0"/>
              </a:rPr>
              <a:t>-smoke </a:t>
            </a:r>
            <a:r>
              <a:rPr lang="hr-HR" sz="2800" b="1" dirty="0">
                <a:solidFill>
                  <a:schemeClr val="bg2"/>
                </a:solidFill>
                <a:latin typeface="Calibri" panose="020F0502020204030204" pitchFamily="34" charset="0"/>
              </a:rPr>
              <a:t>after explosion</a:t>
            </a:r>
          </a:p>
        </p:txBody>
      </p:sp>
      <p:pic>
        <p:nvPicPr>
          <p:cNvPr id="5122" name="Picture 2" descr="C:\Users\Zvonko\Desktop\Documents\Z V O N K O\DOK-ING\PREDAVANJA I PREZENTACIJE\Photo-Nuclear Disasters\fukushima-Damages caused by the tsunami at Fukushima Daiichi Nuclear Power Station-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4453" y="1604311"/>
            <a:ext cx="4275042" cy="318175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504453" y="4784669"/>
            <a:ext cx="4275042" cy="701731"/>
          </a:xfrm>
          <a:prstGeom prst="rect">
            <a:avLst/>
          </a:prstGeom>
        </p:spPr>
        <p:txBody>
          <a:bodyPr wrap="square">
            <a:spAutoFit/>
          </a:bodyPr>
          <a:lstStyle/>
          <a:p>
            <a:r>
              <a:rPr lang="hr-HR" sz="1980" b="1" dirty="0" err="1">
                <a:solidFill>
                  <a:srgbClr val="C00000"/>
                </a:solidFill>
                <a:latin typeface="Calibri" pitchFamily="34" charset="0"/>
              </a:rPr>
              <a:t>F</a:t>
            </a:r>
            <a:r>
              <a:rPr lang="en-US" sz="1980" b="1" dirty="0" err="1">
                <a:solidFill>
                  <a:srgbClr val="C00000"/>
                </a:solidFill>
                <a:latin typeface="Calibri" pitchFamily="34" charset="0"/>
              </a:rPr>
              <a:t>ukushima</a:t>
            </a:r>
            <a:r>
              <a:rPr lang="en-US" sz="1980" b="1" dirty="0">
                <a:solidFill>
                  <a:srgbClr val="C00000"/>
                </a:solidFill>
                <a:latin typeface="Calibri" pitchFamily="34" charset="0"/>
              </a:rPr>
              <a:t>-Damages at </a:t>
            </a:r>
            <a:r>
              <a:rPr lang="en-US" sz="1980" b="1" dirty="0">
                <a:solidFill>
                  <a:srgbClr val="C00000"/>
                </a:solidFill>
                <a:latin typeface="Calibri" pitchFamily="34" charset="0"/>
              </a:rPr>
              <a:t>Fukushima Daiichi Nuclear Power Station-14</a:t>
            </a:r>
            <a:endParaRPr lang="hr-HR" sz="1980" b="1" dirty="0">
              <a:solidFill>
                <a:srgbClr val="C00000"/>
              </a:solidFill>
              <a:latin typeface="Calibri" pitchFamily="34" charset="0"/>
            </a:endParaRPr>
          </a:p>
        </p:txBody>
      </p:sp>
      <p:pic>
        <p:nvPicPr>
          <p:cNvPr id="5123" name="Picture 3" descr="C:\Users\Zvonko\Desktop\Documents\Z V O N K O\DOK-ING\PREDAVANJA I PREZENTACIJE\Photo-Nuclear Disasters\Fokushima-smoke after explos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069" y="1617711"/>
            <a:ext cx="5008374" cy="316835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068761" y="4920492"/>
            <a:ext cx="3720249" cy="397032"/>
          </a:xfrm>
          <a:prstGeom prst="rect">
            <a:avLst/>
          </a:prstGeom>
        </p:spPr>
        <p:txBody>
          <a:bodyPr wrap="none">
            <a:spAutoFit/>
          </a:bodyPr>
          <a:lstStyle/>
          <a:p>
            <a:r>
              <a:rPr lang="hr-HR" sz="1980" b="1" dirty="0">
                <a:solidFill>
                  <a:srgbClr val="C00000"/>
                </a:solidFill>
                <a:latin typeface="Calibri" pitchFamily="34" charset="0"/>
              </a:rPr>
              <a:t>Fokushima-smoke after explosion</a:t>
            </a:r>
          </a:p>
        </p:txBody>
      </p:sp>
      <p:pic>
        <p:nvPicPr>
          <p:cNvPr id="5124" name="Picture 4" descr="C:\Users\Zvonko\Desktop\Documents\Z V O N K O\DOK-ING\PREDAVANJA I PREZENTACIJE\Photo-Nuclear Disasters\Fukushima Daiichi NPS-insid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17" y="5458615"/>
            <a:ext cx="3298984" cy="184959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898364" y="7375368"/>
            <a:ext cx="3280193" cy="397032"/>
          </a:xfrm>
          <a:prstGeom prst="rect">
            <a:avLst/>
          </a:prstGeom>
        </p:spPr>
        <p:txBody>
          <a:bodyPr wrap="none">
            <a:spAutoFit/>
          </a:bodyPr>
          <a:lstStyle/>
          <a:p>
            <a:r>
              <a:rPr lang="hr-HR" sz="1980" b="1" dirty="0">
                <a:solidFill>
                  <a:srgbClr val="C00000"/>
                </a:solidFill>
                <a:latin typeface="Calibri" pitchFamily="34" charset="0"/>
              </a:rPr>
              <a:t>Fukushima Daiichi </a:t>
            </a:r>
            <a:r>
              <a:rPr lang="hr-HR" sz="1980" b="1" dirty="0">
                <a:solidFill>
                  <a:srgbClr val="C00000"/>
                </a:solidFill>
                <a:latin typeface="Calibri" pitchFamily="34" charset="0"/>
              </a:rPr>
              <a:t>NPS-inside</a:t>
            </a:r>
            <a:endParaRPr lang="hr-HR" sz="1980" b="1" dirty="0">
              <a:solidFill>
                <a:srgbClr val="C00000"/>
              </a:solidFill>
              <a:latin typeface="Calibri" pitchFamily="34" charset="0"/>
            </a:endParaRPr>
          </a:p>
        </p:txBody>
      </p:sp>
      <p:pic>
        <p:nvPicPr>
          <p:cNvPr id="5125" name="Picture 5" descr="C:\Users\Zvonko\Desktop\Documents\Z V O N K O\DOK-ING\PREDAVANJA I PREZENTACIJE\Photo-Nuclear Disasters\Fukushima Daiichi NPS-inside-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8152" y="5458615"/>
            <a:ext cx="3298983" cy="184959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sers\Zvonko\Desktop\Documents\Z V O N K O\DOK-ING\PREDAVANJA I PREZENTACIJE\Photo-Nuclear Disasters\Fukushima Daiichi NPS-inside-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87811" y="5458615"/>
            <a:ext cx="3298986" cy="1849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529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C:\Documents and Settings\Iva Orehovec\My Documents\Z V O N K O\DOK-ING\predavanja\Photo Chemical Disasters\Chem.disaster-6.jpg"/>
          <p:cNvPicPr>
            <a:picLocks noChangeAspect="1" noChangeArrowheads="1"/>
          </p:cNvPicPr>
          <p:nvPr/>
        </p:nvPicPr>
        <p:blipFill>
          <a:blip r:embed="rId2" cstate="print"/>
          <a:srcRect/>
          <a:stretch>
            <a:fillRect/>
          </a:stretch>
        </p:blipFill>
        <p:spPr bwMode="auto">
          <a:xfrm>
            <a:off x="4210107" y="4628107"/>
            <a:ext cx="4682265" cy="3144293"/>
          </a:xfrm>
          <a:prstGeom prst="rect">
            <a:avLst/>
          </a:prstGeom>
          <a:noFill/>
        </p:spPr>
      </p:pic>
      <p:pic>
        <p:nvPicPr>
          <p:cNvPr id="8" name="Picture 6" descr="C:\Documents and Settings\Iva Orehovec\My Documents\Z V O N K O\DOK-ING\predavanja\Photo Chemical Disasters\Chem.disaster+Tsunamy.jpg"/>
          <p:cNvPicPr>
            <a:picLocks noChangeAspect="1" noChangeArrowheads="1"/>
          </p:cNvPicPr>
          <p:nvPr/>
        </p:nvPicPr>
        <p:blipFill>
          <a:blip r:embed="rId3" cstate="print"/>
          <a:srcRect/>
          <a:stretch>
            <a:fillRect/>
          </a:stretch>
        </p:blipFill>
        <p:spPr bwMode="auto">
          <a:xfrm>
            <a:off x="304800" y="4616384"/>
            <a:ext cx="3638851" cy="2412716"/>
          </a:xfrm>
          <a:prstGeom prst="rect">
            <a:avLst/>
          </a:prstGeom>
          <a:noFill/>
        </p:spPr>
      </p:pic>
      <p:pic>
        <p:nvPicPr>
          <p:cNvPr id="13" name="Picture 3" descr="C:\Documents and Settings\Iva Orehovec\My Documents\Z V O N K O\DOK-ING\predavanja\Photo Chemical Disasters\Chem.disaster-responders.jpg"/>
          <p:cNvPicPr>
            <a:picLocks noChangeAspect="1" noChangeArrowheads="1"/>
          </p:cNvPicPr>
          <p:nvPr/>
        </p:nvPicPr>
        <p:blipFill>
          <a:blip r:embed="rId4" cstate="print"/>
          <a:srcRect/>
          <a:stretch>
            <a:fillRect/>
          </a:stretch>
        </p:blipFill>
        <p:spPr bwMode="auto">
          <a:xfrm>
            <a:off x="7073298" y="1074917"/>
            <a:ext cx="2297055" cy="3451859"/>
          </a:xfrm>
          <a:prstGeom prst="rect">
            <a:avLst/>
          </a:prstGeom>
          <a:noFill/>
        </p:spPr>
      </p:pic>
      <p:sp>
        <p:nvSpPr>
          <p:cNvPr id="11" name="Title 1"/>
          <p:cNvSpPr txBox="1">
            <a:spLocks/>
          </p:cNvSpPr>
          <p:nvPr/>
        </p:nvSpPr>
        <p:spPr>
          <a:xfrm>
            <a:off x="831134" y="124341"/>
            <a:ext cx="8396133" cy="435090"/>
          </a:xfrm>
          <a:prstGeom prst="rect">
            <a:avLst/>
          </a:prstGeom>
        </p:spPr>
        <p:txBody>
          <a:bodyPr vert="horz" lIns="100584" tIns="50292" rIns="100584" bIns="50292" rtlCol="0" anchor="b" anchorCtr="0">
            <a:no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hr-HR" sz="2640" b="1" dirty="0">
                <a:solidFill>
                  <a:schemeClr val="bg1"/>
                </a:solidFill>
                <a:latin typeface="Calibri" pitchFamily="34" charset="0"/>
              </a:rPr>
              <a:t>Case Studies – Technical Disaster</a:t>
            </a:r>
            <a:endParaRPr lang="hr-HR" sz="2640" b="1" dirty="0">
              <a:solidFill>
                <a:schemeClr val="bg1"/>
              </a:solidFill>
              <a:latin typeface="Calibri" pitchFamily="34" charset="0"/>
            </a:endParaRPr>
          </a:p>
        </p:txBody>
      </p:sp>
      <p:pic>
        <p:nvPicPr>
          <p:cNvPr id="17" name="Picture 16" descr="http://s1.ibtimes.com/sites/www.ibtimes.com/files/styles/v2_article_large/public/2015/08/23/explosion.jpg"/>
          <p:cNvPicPr/>
          <p:nvPr/>
        </p:nvPicPr>
        <p:blipFill>
          <a:blip r:embed="rId5">
            <a:extLst>
              <a:ext uri="{28A0092B-C50C-407E-A947-70E740481C1C}">
                <a14:useLocalDpi xmlns:a14="http://schemas.microsoft.com/office/drawing/2010/main" val="0"/>
              </a:ext>
            </a:extLst>
          </a:blip>
          <a:srcRect/>
          <a:stretch>
            <a:fillRect/>
          </a:stretch>
        </p:blipFill>
        <p:spPr bwMode="auto">
          <a:xfrm>
            <a:off x="304800" y="1494900"/>
            <a:ext cx="6246440" cy="2607364"/>
          </a:xfrm>
          <a:prstGeom prst="rect">
            <a:avLst/>
          </a:prstGeom>
          <a:noFill/>
          <a:ln>
            <a:noFill/>
          </a:ln>
        </p:spPr>
      </p:pic>
    </p:spTree>
    <p:extLst>
      <p:ext uri="{BB962C8B-B14F-4D97-AF65-F5344CB8AC3E}">
        <p14:creationId xmlns:p14="http://schemas.microsoft.com/office/powerpoint/2010/main" val="2596778999"/>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9210" y="3006090"/>
            <a:ext cx="7459980" cy="1760220"/>
          </a:xfrm>
        </p:spPr>
        <p:txBody>
          <a:bodyPr>
            <a:normAutofit/>
          </a:bodyPr>
          <a:lstStyle/>
          <a:p>
            <a:pPr algn="ctr"/>
            <a:r>
              <a:rPr lang="hr-HR" sz="4840" b="1" dirty="0" smtClean="0">
                <a:solidFill>
                  <a:schemeClr val="tx1"/>
                </a:solidFill>
                <a:latin typeface="Calibri" panose="020F0502020204030204" pitchFamily="34" charset="0"/>
              </a:rPr>
              <a:t>And</a:t>
            </a:r>
            <a:r>
              <a:rPr lang="hr-HR" sz="4840" b="1" dirty="0">
                <a:solidFill>
                  <a:schemeClr val="tx1"/>
                </a:solidFill>
                <a:latin typeface="Calibri" panose="020F0502020204030204" pitchFamily="34" charset="0"/>
              </a:rPr>
              <a:t>?</a:t>
            </a:r>
            <a:endParaRPr lang="hr-HR" sz="4840"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23699703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386" y="114300"/>
            <a:ext cx="7459980" cy="445130"/>
          </a:xfrm>
        </p:spPr>
        <p:txBody>
          <a:bodyPr>
            <a:noAutofit/>
          </a:bodyPr>
          <a:lstStyle/>
          <a:p>
            <a:pPr algn="ctr"/>
            <a:r>
              <a:rPr lang="hr-HR" sz="3080" b="1" dirty="0">
                <a:solidFill>
                  <a:schemeClr val="bg1"/>
                </a:solidFill>
                <a:latin typeface="Calibri" pitchFamily="34" charset="0"/>
              </a:rPr>
              <a:t>Case Studies - UEMS</a:t>
            </a:r>
            <a:endParaRPr lang="hr-HR" sz="3080" b="1" dirty="0">
              <a:solidFill>
                <a:schemeClr val="bg1"/>
              </a:solidFill>
              <a:latin typeface="Calibri" pitchFamily="34" charset="0"/>
            </a:endParaRP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2814201225"/>
              </p:ext>
            </p:extLst>
          </p:nvPr>
        </p:nvGraphicFramePr>
        <p:xfrm>
          <a:off x="726911" y="2343305"/>
          <a:ext cx="8792178" cy="4118868"/>
        </p:xfrm>
        <a:graphic>
          <a:graphicData uri="http://schemas.openxmlformats.org/drawingml/2006/table">
            <a:tbl>
              <a:tblPr firstRow="1" firstCol="1" bandRow="1">
                <a:tableStyleId>{5C22544A-7EE6-4342-B048-85BDC9FD1C3A}</a:tableStyleId>
              </a:tblPr>
              <a:tblGrid>
                <a:gridCol w="2197568"/>
                <a:gridCol w="2197568"/>
                <a:gridCol w="2198521"/>
                <a:gridCol w="2198521"/>
              </a:tblGrid>
              <a:tr h="343239">
                <a:tc>
                  <a:txBody>
                    <a:bodyPr/>
                    <a:lstStyle/>
                    <a:p>
                      <a:pPr algn="l">
                        <a:spcAft>
                          <a:spcPts val="0"/>
                        </a:spcAft>
                      </a:pPr>
                      <a:r>
                        <a:rPr lang="en-US" sz="2200" dirty="0">
                          <a:effectLst/>
                          <a:latin typeface="Calibri" pitchFamily="34" charset="0"/>
                        </a:rPr>
                        <a:t>Years</a:t>
                      </a:r>
                      <a:endParaRPr lang="hr-HR" sz="2200" dirty="0">
                        <a:effectLst/>
                        <a:latin typeface="Calibri" pitchFamily="34" charset="0"/>
                        <a:ea typeface="Times New Roman"/>
                        <a:cs typeface="Times New Roman"/>
                      </a:endParaRPr>
                    </a:p>
                  </a:txBody>
                  <a:tcPr marL="47016" marR="47016" marT="0" marB="0"/>
                </a:tc>
                <a:tc>
                  <a:txBody>
                    <a:bodyPr/>
                    <a:lstStyle/>
                    <a:p>
                      <a:pPr algn="l">
                        <a:spcAft>
                          <a:spcPts val="0"/>
                        </a:spcAft>
                      </a:pPr>
                      <a:r>
                        <a:rPr lang="en-US" sz="2200">
                          <a:effectLst/>
                          <a:latin typeface="Calibri" pitchFamily="34" charset="0"/>
                        </a:rPr>
                        <a:t>Total</a:t>
                      </a:r>
                      <a:endParaRPr lang="hr-HR" sz="2200">
                        <a:effectLst/>
                        <a:latin typeface="Calibri" pitchFamily="34" charset="0"/>
                        <a:ea typeface="Times New Roman"/>
                        <a:cs typeface="Times New Roman"/>
                      </a:endParaRPr>
                    </a:p>
                  </a:txBody>
                  <a:tcPr marL="47016" marR="47016" marT="0" marB="0"/>
                </a:tc>
                <a:tc>
                  <a:txBody>
                    <a:bodyPr/>
                    <a:lstStyle/>
                    <a:p>
                      <a:pPr algn="l">
                        <a:spcAft>
                          <a:spcPts val="0"/>
                        </a:spcAft>
                      </a:pPr>
                      <a:r>
                        <a:rPr lang="en-US" sz="2200">
                          <a:effectLst/>
                          <a:latin typeface="Calibri" pitchFamily="34" charset="0"/>
                        </a:rPr>
                        <a:t>Fatalitis</a:t>
                      </a:r>
                      <a:endParaRPr lang="hr-HR" sz="2200">
                        <a:effectLst/>
                        <a:latin typeface="Calibri" pitchFamily="34" charset="0"/>
                        <a:ea typeface="Times New Roman"/>
                        <a:cs typeface="Times New Roman"/>
                      </a:endParaRPr>
                    </a:p>
                  </a:txBody>
                  <a:tcPr marL="47016" marR="47016" marT="0" marB="0"/>
                </a:tc>
                <a:tc>
                  <a:txBody>
                    <a:bodyPr/>
                    <a:lstStyle/>
                    <a:p>
                      <a:pPr algn="l">
                        <a:spcAft>
                          <a:spcPts val="0"/>
                        </a:spcAft>
                      </a:pPr>
                      <a:r>
                        <a:rPr lang="en-US" sz="2200">
                          <a:effectLst/>
                          <a:latin typeface="Calibri" pitchFamily="34" charset="0"/>
                        </a:rPr>
                        <a:t>Injured</a:t>
                      </a:r>
                      <a:endParaRPr lang="hr-HR" sz="2200">
                        <a:effectLst/>
                        <a:latin typeface="Calibri" pitchFamily="34" charset="0"/>
                        <a:ea typeface="Times New Roman"/>
                        <a:cs typeface="Times New Roman"/>
                      </a:endParaRPr>
                    </a:p>
                  </a:txBody>
                  <a:tcPr marL="47016" marR="47016" marT="0" marB="0"/>
                </a:tc>
              </a:tr>
              <a:tr h="343239">
                <a:tc>
                  <a:txBody>
                    <a:bodyPr/>
                    <a:lstStyle/>
                    <a:p>
                      <a:pPr algn="l">
                        <a:spcAft>
                          <a:spcPts val="0"/>
                        </a:spcAft>
                      </a:pPr>
                      <a:r>
                        <a:rPr lang="en-US" sz="2200" dirty="0">
                          <a:effectLst/>
                          <a:latin typeface="Calibri" pitchFamily="34" charset="0"/>
                        </a:rPr>
                        <a:t>2002</a:t>
                      </a:r>
                      <a:endParaRPr lang="hr-HR" sz="2200" dirty="0">
                        <a:effectLst/>
                        <a:latin typeface="Calibri" pitchFamily="34" charset="0"/>
                        <a:ea typeface="Times New Roman"/>
                        <a:cs typeface="Times New Roman"/>
                      </a:endParaRPr>
                    </a:p>
                  </a:txBody>
                  <a:tcPr marL="47016" marR="47016" marT="0" marB="0"/>
                </a:tc>
                <a:tc>
                  <a:txBody>
                    <a:bodyPr/>
                    <a:lstStyle/>
                    <a:p>
                      <a:pPr algn="l">
                        <a:spcAft>
                          <a:spcPts val="0"/>
                        </a:spcAft>
                      </a:pPr>
                      <a:r>
                        <a:rPr lang="en-US" sz="2200" dirty="0">
                          <a:effectLst/>
                          <a:latin typeface="Calibri" pitchFamily="34" charset="0"/>
                        </a:rPr>
                        <a:t>20</a:t>
                      </a:r>
                      <a:endParaRPr lang="hr-HR" sz="2200" dirty="0">
                        <a:effectLst/>
                        <a:latin typeface="Calibri" pitchFamily="34" charset="0"/>
                        <a:ea typeface="Times New Roman"/>
                        <a:cs typeface="Times New Roman"/>
                      </a:endParaRPr>
                    </a:p>
                  </a:txBody>
                  <a:tcPr marL="47016" marR="47016" marT="0" marB="0"/>
                </a:tc>
                <a:tc>
                  <a:txBody>
                    <a:bodyPr/>
                    <a:lstStyle/>
                    <a:p>
                      <a:pPr algn="l">
                        <a:spcAft>
                          <a:spcPts val="0"/>
                        </a:spcAft>
                      </a:pPr>
                      <a:r>
                        <a:rPr lang="en-US" sz="2200">
                          <a:effectLst/>
                          <a:latin typeface="Calibri" pitchFamily="34" charset="0"/>
                        </a:rPr>
                        <a:t>1182</a:t>
                      </a:r>
                      <a:endParaRPr lang="hr-HR" sz="2200">
                        <a:effectLst/>
                        <a:latin typeface="Calibri" pitchFamily="34" charset="0"/>
                        <a:ea typeface="Times New Roman"/>
                        <a:cs typeface="Times New Roman"/>
                      </a:endParaRPr>
                    </a:p>
                  </a:txBody>
                  <a:tcPr marL="47016" marR="47016" marT="0" marB="0"/>
                </a:tc>
                <a:tc>
                  <a:txBody>
                    <a:bodyPr/>
                    <a:lstStyle/>
                    <a:p>
                      <a:pPr algn="l">
                        <a:spcAft>
                          <a:spcPts val="0"/>
                        </a:spcAft>
                      </a:pPr>
                      <a:r>
                        <a:rPr lang="en-US" sz="2200">
                          <a:effectLst/>
                          <a:latin typeface="Calibri" pitchFamily="34" charset="0"/>
                        </a:rPr>
                        <a:t>5787</a:t>
                      </a:r>
                      <a:endParaRPr lang="hr-HR" sz="2200">
                        <a:effectLst/>
                        <a:latin typeface="Calibri" pitchFamily="34" charset="0"/>
                        <a:ea typeface="Times New Roman"/>
                        <a:cs typeface="Times New Roman"/>
                      </a:endParaRPr>
                    </a:p>
                  </a:txBody>
                  <a:tcPr marL="47016" marR="47016" marT="0" marB="0"/>
                </a:tc>
              </a:tr>
              <a:tr h="343239">
                <a:tc>
                  <a:txBody>
                    <a:bodyPr/>
                    <a:lstStyle/>
                    <a:p>
                      <a:pPr algn="l">
                        <a:spcAft>
                          <a:spcPts val="0"/>
                        </a:spcAft>
                      </a:pPr>
                      <a:r>
                        <a:rPr lang="en-US" sz="2200" dirty="0">
                          <a:effectLst/>
                          <a:latin typeface="Calibri" pitchFamily="34" charset="0"/>
                        </a:rPr>
                        <a:t>2003</a:t>
                      </a:r>
                      <a:endParaRPr lang="hr-HR" sz="2200" dirty="0">
                        <a:effectLst/>
                        <a:latin typeface="Calibri" pitchFamily="34" charset="0"/>
                        <a:ea typeface="Times New Roman"/>
                        <a:cs typeface="Times New Roman"/>
                      </a:endParaRPr>
                    </a:p>
                  </a:txBody>
                  <a:tcPr marL="47016" marR="47016" marT="0" marB="0"/>
                </a:tc>
                <a:tc>
                  <a:txBody>
                    <a:bodyPr/>
                    <a:lstStyle/>
                    <a:p>
                      <a:pPr algn="l">
                        <a:spcAft>
                          <a:spcPts val="0"/>
                        </a:spcAft>
                      </a:pPr>
                      <a:r>
                        <a:rPr lang="en-US" sz="2200" dirty="0">
                          <a:effectLst/>
                          <a:latin typeface="Calibri" pitchFamily="34" charset="0"/>
                        </a:rPr>
                        <a:t>29</a:t>
                      </a:r>
                      <a:endParaRPr lang="hr-HR" sz="2200" dirty="0">
                        <a:effectLst/>
                        <a:latin typeface="Calibri" pitchFamily="34" charset="0"/>
                        <a:ea typeface="Times New Roman"/>
                        <a:cs typeface="Times New Roman"/>
                      </a:endParaRPr>
                    </a:p>
                  </a:txBody>
                  <a:tcPr marL="47016" marR="47016" marT="0" marB="0"/>
                </a:tc>
                <a:tc>
                  <a:txBody>
                    <a:bodyPr/>
                    <a:lstStyle/>
                    <a:p>
                      <a:pPr algn="l">
                        <a:spcAft>
                          <a:spcPts val="0"/>
                        </a:spcAft>
                      </a:pPr>
                      <a:r>
                        <a:rPr lang="en-US" sz="2200">
                          <a:effectLst/>
                          <a:latin typeface="Calibri" pitchFamily="34" charset="0"/>
                        </a:rPr>
                        <a:t>181</a:t>
                      </a:r>
                      <a:endParaRPr lang="hr-HR" sz="2200">
                        <a:effectLst/>
                        <a:latin typeface="Calibri" pitchFamily="34" charset="0"/>
                        <a:ea typeface="Times New Roman"/>
                        <a:cs typeface="Times New Roman"/>
                      </a:endParaRPr>
                    </a:p>
                  </a:txBody>
                  <a:tcPr marL="47016" marR="47016" marT="0" marB="0"/>
                </a:tc>
                <a:tc>
                  <a:txBody>
                    <a:bodyPr/>
                    <a:lstStyle/>
                    <a:p>
                      <a:pPr algn="l">
                        <a:spcAft>
                          <a:spcPts val="0"/>
                        </a:spcAft>
                      </a:pPr>
                      <a:r>
                        <a:rPr lang="en-US" sz="2200">
                          <a:effectLst/>
                          <a:latin typeface="Calibri" pitchFamily="34" charset="0"/>
                        </a:rPr>
                        <a:t>322</a:t>
                      </a:r>
                      <a:endParaRPr lang="hr-HR" sz="2200">
                        <a:effectLst/>
                        <a:latin typeface="Calibri" pitchFamily="34" charset="0"/>
                        <a:ea typeface="Times New Roman"/>
                        <a:cs typeface="Times New Roman"/>
                      </a:endParaRPr>
                    </a:p>
                  </a:txBody>
                  <a:tcPr marL="47016" marR="47016" marT="0" marB="0"/>
                </a:tc>
              </a:tr>
              <a:tr h="343239">
                <a:tc>
                  <a:txBody>
                    <a:bodyPr/>
                    <a:lstStyle/>
                    <a:p>
                      <a:pPr algn="l">
                        <a:spcAft>
                          <a:spcPts val="0"/>
                        </a:spcAft>
                      </a:pPr>
                      <a:r>
                        <a:rPr lang="en-US" sz="2200">
                          <a:effectLst/>
                          <a:latin typeface="Calibri" pitchFamily="34" charset="0"/>
                        </a:rPr>
                        <a:t>2004</a:t>
                      </a:r>
                      <a:endParaRPr lang="hr-HR" sz="2200">
                        <a:effectLst/>
                        <a:latin typeface="Calibri" pitchFamily="34" charset="0"/>
                        <a:ea typeface="Times New Roman"/>
                        <a:cs typeface="Times New Roman"/>
                      </a:endParaRPr>
                    </a:p>
                  </a:txBody>
                  <a:tcPr marL="47016" marR="47016" marT="0" marB="0"/>
                </a:tc>
                <a:tc>
                  <a:txBody>
                    <a:bodyPr/>
                    <a:lstStyle/>
                    <a:p>
                      <a:pPr algn="l">
                        <a:spcAft>
                          <a:spcPts val="0"/>
                        </a:spcAft>
                      </a:pPr>
                      <a:r>
                        <a:rPr lang="en-US" sz="2200" dirty="0">
                          <a:effectLst/>
                          <a:latin typeface="Calibri" pitchFamily="34" charset="0"/>
                        </a:rPr>
                        <a:t>20</a:t>
                      </a:r>
                      <a:endParaRPr lang="hr-HR" sz="2200" dirty="0">
                        <a:effectLst/>
                        <a:latin typeface="Calibri" pitchFamily="34" charset="0"/>
                        <a:ea typeface="Times New Roman"/>
                        <a:cs typeface="Times New Roman"/>
                      </a:endParaRPr>
                    </a:p>
                  </a:txBody>
                  <a:tcPr marL="47016" marR="47016" marT="0" marB="0"/>
                </a:tc>
                <a:tc>
                  <a:txBody>
                    <a:bodyPr/>
                    <a:lstStyle/>
                    <a:p>
                      <a:pPr algn="l">
                        <a:spcAft>
                          <a:spcPts val="0"/>
                        </a:spcAft>
                        <a:tabLst>
                          <a:tab pos="607060" algn="l"/>
                        </a:tabLst>
                      </a:pPr>
                      <a:r>
                        <a:rPr lang="en-US" sz="2200">
                          <a:effectLst/>
                          <a:latin typeface="Calibri" pitchFamily="34" charset="0"/>
                        </a:rPr>
                        <a:t>1195</a:t>
                      </a:r>
                      <a:endParaRPr lang="hr-HR" sz="2200">
                        <a:effectLst/>
                        <a:latin typeface="Calibri" pitchFamily="34" charset="0"/>
                        <a:ea typeface="Times New Roman"/>
                        <a:cs typeface="Times New Roman"/>
                      </a:endParaRPr>
                    </a:p>
                  </a:txBody>
                  <a:tcPr marL="47016" marR="47016" marT="0" marB="0"/>
                </a:tc>
                <a:tc>
                  <a:txBody>
                    <a:bodyPr/>
                    <a:lstStyle/>
                    <a:p>
                      <a:pPr algn="l">
                        <a:spcAft>
                          <a:spcPts val="0"/>
                        </a:spcAft>
                      </a:pPr>
                      <a:r>
                        <a:rPr lang="en-US" sz="2200">
                          <a:effectLst/>
                          <a:latin typeface="Calibri" pitchFamily="34" charset="0"/>
                        </a:rPr>
                        <a:t>1683</a:t>
                      </a:r>
                      <a:endParaRPr lang="hr-HR" sz="2200">
                        <a:effectLst/>
                        <a:latin typeface="Calibri" pitchFamily="34" charset="0"/>
                        <a:ea typeface="Times New Roman"/>
                        <a:cs typeface="Times New Roman"/>
                      </a:endParaRPr>
                    </a:p>
                  </a:txBody>
                  <a:tcPr marL="47016" marR="47016" marT="0" marB="0"/>
                </a:tc>
              </a:tr>
              <a:tr h="343239">
                <a:tc>
                  <a:txBody>
                    <a:bodyPr/>
                    <a:lstStyle/>
                    <a:p>
                      <a:pPr algn="l">
                        <a:spcAft>
                          <a:spcPts val="0"/>
                        </a:spcAft>
                      </a:pPr>
                      <a:r>
                        <a:rPr lang="en-US" sz="2200">
                          <a:effectLst/>
                          <a:latin typeface="Calibri" pitchFamily="34" charset="0"/>
                        </a:rPr>
                        <a:t>2005</a:t>
                      </a:r>
                      <a:endParaRPr lang="hr-HR" sz="2200">
                        <a:effectLst/>
                        <a:latin typeface="Calibri" pitchFamily="34" charset="0"/>
                        <a:ea typeface="Times New Roman"/>
                        <a:cs typeface="Times New Roman"/>
                      </a:endParaRPr>
                    </a:p>
                  </a:txBody>
                  <a:tcPr marL="47016" marR="47016" marT="0" marB="0"/>
                </a:tc>
                <a:tc>
                  <a:txBody>
                    <a:bodyPr/>
                    <a:lstStyle/>
                    <a:p>
                      <a:pPr algn="l">
                        <a:spcAft>
                          <a:spcPts val="0"/>
                        </a:spcAft>
                      </a:pPr>
                      <a:r>
                        <a:rPr lang="en-US" sz="2200" dirty="0">
                          <a:effectLst/>
                          <a:latin typeface="Calibri" pitchFamily="34" charset="0"/>
                        </a:rPr>
                        <a:t>21</a:t>
                      </a:r>
                      <a:endParaRPr lang="hr-HR" sz="2200" dirty="0">
                        <a:effectLst/>
                        <a:latin typeface="Calibri" pitchFamily="34" charset="0"/>
                        <a:ea typeface="Times New Roman"/>
                        <a:cs typeface="Times New Roman"/>
                      </a:endParaRPr>
                    </a:p>
                  </a:txBody>
                  <a:tcPr marL="47016" marR="47016" marT="0" marB="0"/>
                </a:tc>
                <a:tc>
                  <a:txBody>
                    <a:bodyPr/>
                    <a:lstStyle/>
                    <a:p>
                      <a:pPr algn="l">
                        <a:spcAft>
                          <a:spcPts val="0"/>
                        </a:spcAft>
                      </a:pPr>
                      <a:r>
                        <a:rPr lang="en-US" sz="2200" dirty="0">
                          <a:effectLst/>
                          <a:latin typeface="Calibri" pitchFamily="34" charset="0"/>
                        </a:rPr>
                        <a:t>108</a:t>
                      </a:r>
                      <a:endParaRPr lang="hr-HR" sz="2200" dirty="0">
                        <a:effectLst/>
                        <a:latin typeface="Calibri" pitchFamily="34" charset="0"/>
                        <a:ea typeface="Times New Roman"/>
                        <a:cs typeface="Times New Roman"/>
                      </a:endParaRPr>
                    </a:p>
                  </a:txBody>
                  <a:tcPr marL="47016" marR="47016" marT="0" marB="0"/>
                </a:tc>
                <a:tc>
                  <a:txBody>
                    <a:bodyPr/>
                    <a:lstStyle/>
                    <a:p>
                      <a:pPr algn="l">
                        <a:spcAft>
                          <a:spcPts val="0"/>
                        </a:spcAft>
                      </a:pPr>
                      <a:r>
                        <a:rPr lang="en-US" sz="2200">
                          <a:effectLst/>
                          <a:latin typeface="Calibri" pitchFamily="34" charset="0"/>
                        </a:rPr>
                        <a:t>417</a:t>
                      </a:r>
                      <a:endParaRPr lang="hr-HR" sz="2200">
                        <a:effectLst/>
                        <a:latin typeface="Calibri" pitchFamily="34" charset="0"/>
                        <a:ea typeface="Times New Roman"/>
                        <a:cs typeface="Times New Roman"/>
                      </a:endParaRPr>
                    </a:p>
                  </a:txBody>
                  <a:tcPr marL="47016" marR="47016" marT="0" marB="0"/>
                </a:tc>
              </a:tr>
              <a:tr h="343239">
                <a:tc>
                  <a:txBody>
                    <a:bodyPr/>
                    <a:lstStyle/>
                    <a:p>
                      <a:pPr algn="l">
                        <a:spcAft>
                          <a:spcPts val="0"/>
                        </a:spcAft>
                      </a:pPr>
                      <a:r>
                        <a:rPr lang="en-US" sz="2200">
                          <a:effectLst/>
                          <a:latin typeface="Calibri" pitchFamily="34" charset="0"/>
                        </a:rPr>
                        <a:t>2006</a:t>
                      </a:r>
                      <a:endParaRPr lang="hr-HR" sz="2200">
                        <a:effectLst/>
                        <a:latin typeface="Calibri" pitchFamily="34" charset="0"/>
                        <a:ea typeface="Times New Roman"/>
                        <a:cs typeface="Times New Roman"/>
                      </a:endParaRPr>
                    </a:p>
                  </a:txBody>
                  <a:tcPr marL="47016" marR="47016" marT="0" marB="0"/>
                </a:tc>
                <a:tc>
                  <a:txBody>
                    <a:bodyPr/>
                    <a:lstStyle/>
                    <a:p>
                      <a:pPr algn="l">
                        <a:spcAft>
                          <a:spcPts val="0"/>
                        </a:spcAft>
                      </a:pPr>
                      <a:r>
                        <a:rPr lang="en-US" sz="2200">
                          <a:effectLst/>
                          <a:latin typeface="Calibri" pitchFamily="34" charset="0"/>
                        </a:rPr>
                        <a:t>21</a:t>
                      </a:r>
                      <a:endParaRPr lang="hr-HR" sz="2200">
                        <a:effectLst/>
                        <a:latin typeface="Calibri" pitchFamily="34" charset="0"/>
                        <a:ea typeface="Times New Roman"/>
                        <a:cs typeface="Times New Roman"/>
                      </a:endParaRPr>
                    </a:p>
                  </a:txBody>
                  <a:tcPr marL="47016" marR="47016" marT="0" marB="0"/>
                </a:tc>
                <a:tc>
                  <a:txBody>
                    <a:bodyPr/>
                    <a:lstStyle/>
                    <a:p>
                      <a:pPr algn="l">
                        <a:spcAft>
                          <a:spcPts val="0"/>
                        </a:spcAft>
                      </a:pPr>
                      <a:r>
                        <a:rPr lang="en-US" sz="2200" dirty="0">
                          <a:effectLst/>
                          <a:latin typeface="Calibri" pitchFamily="34" charset="0"/>
                        </a:rPr>
                        <a:t>54</a:t>
                      </a:r>
                      <a:endParaRPr lang="hr-HR" sz="2200" dirty="0">
                        <a:effectLst/>
                        <a:latin typeface="Calibri" pitchFamily="34" charset="0"/>
                        <a:ea typeface="Times New Roman"/>
                        <a:cs typeface="Times New Roman"/>
                      </a:endParaRPr>
                    </a:p>
                  </a:txBody>
                  <a:tcPr marL="47016" marR="47016" marT="0" marB="0"/>
                </a:tc>
                <a:tc>
                  <a:txBody>
                    <a:bodyPr/>
                    <a:lstStyle/>
                    <a:p>
                      <a:pPr algn="l">
                        <a:spcAft>
                          <a:spcPts val="0"/>
                        </a:spcAft>
                      </a:pPr>
                      <a:r>
                        <a:rPr lang="en-US" sz="2200">
                          <a:effectLst/>
                          <a:latin typeface="Calibri" pitchFamily="34" charset="0"/>
                        </a:rPr>
                        <a:t>174</a:t>
                      </a:r>
                      <a:endParaRPr lang="hr-HR" sz="2200">
                        <a:effectLst/>
                        <a:latin typeface="Calibri" pitchFamily="34" charset="0"/>
                        <a:ea typeface="Times New Roman"/>
                        <a:cs typeface="Times New Roman"/>
                      </a:endParaRPr>
                    </a:p>
                  </a:txBody>
                  <a:tcPr marL="47016" marR="47016" marT="0" marB="0"/>
                </a:tc>
              </a:tr>
              <a:tr h="343239">
                <a:tc>
                  <a:txBody>
                    <a:bodyPr/>
                    <a:lstStyle/>
                    <a:p>
                      <a:pPr algn="l">
                        <a:spcAft>
                          <a:spcPts val="0"/>
                        </a:spcAft>
                      </a:pPr>
                      <a:r>
                        <a:rPr lang="en-US" sz="2200">
                          <a:effectLst/>
                          <a:latin typeface="Calibri" pitchFamily="34" charset="0"/>
                        </a:rPr>
                        <a:t>2007</a:t>
                      </a:r>
                      <a:endParaRPr lang="hr-HR" sz="2200">
                        <a:effectLst/>
                        <a:latin typeface="Calibri" pitchFamily="34" charset="0"/>
                        <a:ea typeface="Times New Roman"/>
                        <a:cs typeface="Times New Roman"/>
                      </a:endParaRPr>
                    </a:p>
                  </a:txBody>
                  <a:tcPr marL="47016" marR="47016" marT="0" marB="0"/>
                </a:tc>
                <a:tc>
                  <a:txBody>
                    <a:bodyPr/>
                    <a:lstStyle/>
                    <a:p>
                      <a:pPr algn="l">
                        <a:spcAft>
                          <a:spcPts val="0"/>
                        </a:spcAft>
                      </a:pPr>
                      <a:r>
                        <a:rPr lang="en-US" sz="2200">
                          <a:effectLst/>
                          <a:latin typeface="Calibri" pitchFamily="34" charset="0"/>
                        </a:rPr>
                        <a:t>25</a:t>
                      </a:r>
                      <a:endParaRPr lang="hr-HR" sz="2200">
                        <a:effectLst/>
                        <a:latin typeface="Calibri" pitchFamily="34" charset="0"/>
                        <a:ea typeface="Times New Roman"/>
                        <a:cs typeface="Times New Roman"/>
                      </a:endParaRPr>
                    </a:p>
                  </a:txBody>
                  <a:tcPr marL="47016" marR="47016" marT="0" marB="0"/>
                </a:tc>
                <a:tc>
                  <a:txBody>
                    <a:bodyPr/>
                    <a:lstStyle/>
                    <a:p>
                      <a:pPr algn="l">
                        <a:spcAft>
                          <a:spcPts val="0"/>
                        </a:spcAft>
                      </a:pPr>
                      <a:r>
                        <a:rPr lang="en-US" sz="2200" dirty="0">
                          <a:effectLst/>
                          <a:latin typeface="Calibri" pitchFamily="34" charset="0"/>
                        </a:rPr>
                        <a:t>169</a:t>
                      </a:r>
                      <a:endParaRPr lang="hr-HR" sz="2200" dirty="0">
                        <a:effectLst/>
                        <a:latin typeface="Calibri" pitchFamily="34" charset="0"/>
                        <a:ea typeface="Times New Roman"/>
                        <a:cs typeface="Times New Roman"/>
                      </a:endParaRPr>
                    </a:p>
                  </a:txBody>
                  <a:tcPr marL="47016" marR="47016" marT="0" marB="0"/>
                </a:tc>
                <a:tc>
                  <a:txBody>
                    <a:bodyPr/>
                    <a:lstStyle/>
                    <a:p>
                      <a:pPr algn="l">
                        <a:spcAft>
                          <a:spcPts val="0"/>
                        </a:spcAft>
                      </a:pPr>
                      <a:r>
                        <a:rPr lang="en-US" sz="2200">
                          <a:effectLst/>
                          <a:latin typeface="Calibri" pitchFamily="34" charset="0"/>
                        </a:rPr>
                        <a:t>716</a:t>
                      </a:r>
                      <a:endParaRPr lang="hr-HR" sz="2200">
                        <a:effectLst/>
                        <a:latin typeface="Calibri" pitchFamily="34" charset="0"/>
                        <a:ea typeface="Times New Roman"/>
                        <a:cs typeface="Times New Roman"/>
                      </a:endParaRPr>
                    </a:p>
                  </a:txBody>
                  <a:tcPr marL="47016" marR="47016" marT="0" marB="0"/>
                </a:tc>
              </a:tr>
              <a:tr h="343239">
                <a:tc>
                  <a:txBody>
                    <a:bodyPr/>
                    <a:lstStyle/>
                    <a:p>
                      <a:pPr algn="l">
                        <a:spcAft>
                          <a:spcPts val="0"/>
                        </a:spcAft>
                      </a:pPr>
                      <a:r>
                        <a:rPr lang="en-US" sz="2200">
                          <a:effectLst/>
                          <a:latin typeface="Calibri" pitchFamily="34" charset="0"/>
                        </a:rPr>
                        <a:t>2008</a:t>
                      </a:r>
                      <a:endParaRPr lang="hr-HR" sz="2200">
                        <a:effectLst/>
                        <a:latin typeface="Calibri" pitchFamily="34" charset="0"/>
                        <a:ea typeface="Times New Roman"/>
                        <a:cs typeface="Times New Roman"/>
                      </a:endParaRPr>
                    </a:p>
                  </a:txBody>
                  <a:tcPr marL="47016" marR="47016" marT="0" marB="0"/>
                </a:tc>
                <a:tc>
                  <a:txBody>
                    <a:bodyPr/>
                    <a:lstStyle/>
                    <a:p>
                      <a:pPr algn="l">
                        <a:spcAft>
                          <a:spcPts val="0"/>
                        </a:spcAft>
                      </a:pPr>
                      <a:r>
                        <a:rPr lang="en-US" sz="2200">
                          <a:effectLst/>
                          <a:latin typeface="Calibri" pitchFamily="34" charset="0"/>
                        </a:rPr>
                        <a:t>25</a:t>
                      </a:r>
                      <a:endParaRPr lang="hr-HR" sz="2200">
                        <a:effectLst/>
                        <a:latin typeface="Calibri" pitchFamily="34" charset="0"/>
                        <a:ea typeface="Times New Roman"/>
                        <a:cs typeface="Times New Roman"/>
                      </a:endParaRPr>
                    </a:p>
                  </a:txBody>
                  <a:tcPr marL="47016" marR="47016" marT="0" marB="0"/>
                </a:tc>
                <a:tc>
                  <a:txBody>
                    <a:bodyPr/>
                    <a:lstStyle/>
                    <a:p>
                      <a:pPr algn="l">
                        <a:spcAft>
                          <a:spcPts val="0"/>
                        </a:spcAft>
                      </a:pPr>
                      <a:r>
                        <a:rPr lang="en-US" sz="2200" dirty="0">
                          <a:effectLst/>
                          <a:latin typeface="Calibri" pitchFamily="34" charset="0"/>
                        </a:rPr>
                        <a:t>55</a:t>
                      </a:r>
                      <a:endParaRPr lang="hr-HR" sz="2200" dirty="0">
                        <a:effectLst/>
                        <a:latin typeface="Calibri" pitchFamily="34" charset="0"/>
                        <a:ea typeface="Times New Roman"/>
                        <a:cs typeface="Times New Roman"/>
                      </a:endParaRPr>
                    </a:p>
                  </a:txBody>
                  <a:tcPr marL="47016" marR="47016" marT="0" marB="0"/>
                </a:tc>
                <a:tc>
                  <a:txBody>
                    <a:bodyPr/>
                    <a:lstStyle/>
                    <a:p>
                      <a:pPr algn="l">
                        <a:spcAft>
                          <a:spcPts val="0"/>
                        </a:spcAft>
                      </a:pPr>
                      <a:r>
                        <a:rPr lang="en-US" sz="2200">
                          <a:effectLst/>
                          <a:latin typeface="Calibri" pitchFamily="34" charset="0"/>
                        </a:rPr>
                        <a:t>340</a:t>
                      </a:r>
                      <a:endParaRPr lang="hr-HR" sz="2200">
                        <a:effectLst/>
                        <a:latin typeface="Calibri" pitchFamily="34" charset="0"/>
                        <a:ea typeface="Times New Roman"/>
                        <a:cs typeface="Times New Roman"/>
                      </a:endParaRPr>
                    </a:p>
                  </a:txBody>
                  <a:tcPr marL="47016" marR="47016" marT="0" marB="0"/>
                </a:tc>
              </a:tr>
              <a:tr h="343239">
                <a:tc>
                  <a:txBody>
                    <a:bodyPr/>
                    <a:lstStyle/>
                    <a:p>
                      <a:pPr algn="l">
                        <a:spcAft>
                          <a:spcPts val="0"/>
                        </a:spcAft>
                      </a:pPr>
                      <a:r>
                        <a:rPr lang="en-US" sz="2200">
                          <a:effectLst/>
                          <a:latin typeface="Calibri" pitchFamily="34" charset="0"/>
                        </a:rPr>
                        <a:t>2009</a:t>
                      </a:r>
                      <a:endParaRPr lang="hr-HR" sz="2200">
                        <a:effectLst/>
                        <a:latin typeface="Calibri" pitchFamily="34" charset="0"/>
                        <a:ea typeface="Times New Roman"/>
                        <a:cs typeface="Times New Roman"/>
                      </a:endParaRPr>
                    </a:p>
                  </a:txBody>
                  <a:tcPr marL="47016" marR="47016" marT="0" marB="0"/>
                </a:tc>
                <a:tc>
                  <a:txBody>
                    <a:bodyPr/>
                    <a:lstStyle/>
                    <a:p>
                      <a:pPr algn="l">
                        <a:spcAft>
                          <a:spcPts val="0"/>
                        </a:spcAft>
                      </a:pPr>
                      <a:r>
                        <a:rPr lang="en-US" sz="2200">
                          <a:effectLst/>
                          <a:latin typeface="Calibri" pitchFamily="34" charset="0"/>
                        </a:rPr>
                        <a:t>30</a:t>
                      </a:r>
                      <a:endParaRPr lang="hr-HR" sz="2200">
                        <a:effectLst/>
                        <a:latin typeface="Calibri" pitchFamily="34" charset="0"/>
                        <a:ea typeface="Times New Roman"/>
                        <a:cs typeface="Times New Roman"/>
                      </a:endParaRPr>
                    </a:p>
                  </a:txBody>
                  <a:tcPr marL="47016" marR="47016" marT="0" marB="0"/>
                </a:tc>
                <a:tc>
                  <a:txBody>
                    <a:bodyPr/>
                    <a:lstStyle/>
                    <a:p>
                      <a:pPr algn="l">
                        <a:spcAft>
                          <a:spcPts val="0"/>
                        </a:spcAft>
                      </a:pPr>
                      <a:r>
                        <a:rPr lang="en-US" sz="2200" dirty="0">
                          <a:effectLst/>
                          <a:latin typeface="Calibri" pitchFamily="34" charset="0"/>
                        </a:rPr>
                        <a:t>67</a:t>
                      </a:r>
                      <a:endParaRPr lang="hr-HR" sz="2200" dirty="0">
                        <a:effectLst/>
                        <a:latin typeface="Calibri" pitchFamily="34" charset="0"/>
                        <a:ea typeface="Times New Roman"/>
                        <a:cs typeface="Times New Roman"/>
                      </a:endParaRPr>
                    </a:p>
                  </a:txBody>
                  <a:tcPr marL="47016" marR="47016" marT="0" marB="0"/>
                </a:tc>
                <a:tc>
                  <a:txBody>
                    <a:bodyPr/>
                    <a:lstStyle/>
                    <a:p>
                      <a:pPr algn="l">
                        <a:spcAft>
                          <a:spcPts val="0"/>
                        </a:spcAft>
                      </a:pPr>
                      <a:r>
                        <a:rPr lang="en-US" sz="2200">
                          <a:effectLst/>
                          <a:latin typeface="Calibri" pitchFamily="34" charset="0"/>
                        </a:rPr>
                        <a:t>366</a:t>
                      </a:r>
                      <a:endParaRPr lang="hr-HR" sz="2200">
                        <a:effectLst/>
                        <a:latin typeface="Calibri" pitchFamily="34" charset="0"/>
                        <a:ea typeface="Times New Roman"/>
                        <a:cs typeface="Times New Roman"/>
                      </a:endParaRPr>
                    </a:p>
                  </a:txBody>
                  <a:tcPr marL="47016" marR="47016" marT="0" marB="0"/>
                </a:tc>
              </a:tr>
              <a:tr h="343239">
                <a:tc>
                  <a:txBody>
                    <a:bodyPr/>
                    <a:lstStyle/>
                    <a:p>
                      <a:pPr algn="l">
                        <a:spcAft>
                          <a:spcPts val="0"/>
                        </a:spcAft>
                      </a:pPr>
                      <a:r>
                        <a:rPr lang="en-US" sz="2200">
                          <a:effectLst/>
                          <a:latin typeface="Calibri" pitchFamily="34" charset="0"/>
                        </a:rPr>
                        <a:t>2010</a:t>
                      </a:r>
                      <a:endParaRPr lang="hr-HR" sz="2200">
                        <a:effectLst/>
                        <a:latin typeface="Calibri" pitchFamily="34" charset="0"/>
                        <a:ea typeface="Times New Roman"/>
                        <a:cs typeface="Times New Roman"/>
                      </a:endParaRPr>
                    </a:p>
                  </a:txBody>
                  <a:tcPr marL="47016" marR="47016" marT="0" marB="0"/>
                </a:tc>
                <a:tc>
                  <a:txBody>
                    <a:bodyPr/>
                    <a:lstStyle/>
                    <a:p>
                      <a:pPr algn="l">
                        <a:spcAft>
                          <a:spcPts val="0"/>
                        </a:spcAft>
                      </a:pPr>
                      <a:r>
                        <a:rPr lang="en-US" sz="2200">
                          <a:effectLst/>
                          <a:latin typeface="Calibri" pitchFamily="34" charset="0"/>
                        </a:rPr>
                        <a:t>31</a:t>
                      </a:r>
                      <a:endParaRPr lang="hr-HR" sz="2200">
                        <a:effectLst/>
                        <a:latin typeface="Calibri" pitchFamily="34" charset="0"/>
                        <a:ea typeface="Times New Roman"/>
                        <a:cs typeface="Times New Roman"/>
                      </a:endParaRPr>
                    </a:p>
                  </a:txBody>
                  <a:tcPr marL="47016" marR="47016" marT="0" marB="0"/>
                </a:tc>
                <a:tc>
                  <a:txBody>
                    <a:bodyPr/>
                    <a:lstStyle/>
                    <a:p>
                      <a:pPr algn="l">
                        <a:spcAft>
                          <a:spcPts val="0"/>
                        </a:spcAft>
                      </a:pPr>
                      <a:r>
                        <a:rPr lang="en-US" sz="2200" dirty="0">
                          <a:effectLst/>
                          <a:latin typeface="Calibri" pitchFamily="34" charset="0"/>
                        </a:rPr>
                        <a:t>148</a:t>
                      </a:r>
                      <a:endParaRPr lang="hr-HR" sz="2200" dirty="0">
                        <a:effectLst/>
                        <a:latin typeface="Calibri" pitchFamily="34" charset="0"/>
                        <a:ea typeface="Times New Roman"/>
                        <a:cs typeface="Times New Roman"/>
                      </a:endParaRPr>
                    </a:p>
                  </a:txBody>
                  <a:tcPr marL="47016" marR="47016" marT="0" marB="0"/>
                </a:tc>
                <a:tc>
                  <a:txBody>
                    <a:bodyPr/>
                    <a:lstStyle/>
                    <a:p>
                      <a:pPr algn="l">
                        <a:spcAft>
                          <a:spcPts val="0"/>
                        </a:spcAft>
                      </a:pPr>
                      <a:r>
                        <a:rPr lang="en-US" sz="2200" dirty="0">
                          <a:effectLst/>
                          <a:latin typeface="Calibri" pitchFamily="34" charset="0"/>
                        </a:rPr>
                        <a:t>277</a:t>
                      </a:r>
                      <a:endParaRPr lang="hr-HR" sz="2200" dirty="0">
                        <a:effectLst/>
                        <a:latin typeface="Calibri" pitchFamily="34" charset="0"/>
                        <a:ea typeface="Times New Roman"/>
                        <a:cs typeface="Times New Roman"/>
                      </a:endParaRPr>
                    </a:p>
                  </a:txBody>
                  <a:tcPr marL="47016" marR="47016" marT="0" marB="0"/>
                </a:tc>
              </a:tr>
              <a:tr h="343239">
                <a:tc>
                  <a:txBody>
                    <a:bodyPr/>
                    <a:lstStyle/>
                    <a:p>
                      <a:pPr algn="l">
                        <a:spcAft>
                          <a:spcPts val="0"/>
                        </a:spcAft>
                      </a:pPr>
                      <a:r>
                        <a:rPr lang="en-US" sz="2200">
                          <a:effectLst/>
                          <a:latin typeface="Calibri" pitchFamily="34" charset="0"/>
                        </a:rPr>
                        <a:t>2011</a:t>
                      </a:r>
                      <a:endParaRPr lang="hr-HR" sz="2200">
                        <a:effectLst/>
                        <a:latin typeface="Calibri" pitchFamily="34" charset="0"/>
                        <a:ea typeface="Times New Roman"/>
                        <a:cs typeface="Times New Roman"/>
                      </a:endParaRPr>
                    </a:p>
                  </a:txBody>
                  <a:tcPr marL="47016" marR="47016" marT="0" marB="0"/>
                </a:tc>
                <a:tc>
                  <a:txBody>
                    <a:bodyPr/>
                    <a:lstStyle/>
                    <a:p>
                      <a:pPr algn="l">
                        <a:spcAft>
                          <a:spcPts val="0"/>
                        </a:spcAft>
                      </a:pPr>
                      <a:r>
                        <a:rPr lang="en-US" sz="2200">
                          <a:effectLst/>
                          <a:latin typeface="Calibri" pitchFamily="34" charset="0"/>
                        </a:rPr>
                        <a:t>40</a:t>
                      </a:r>
                      <a:endParaRPr lang="hr-HR" sz="2200">
                        <a:effectLst/>
                        <a:latin typeface="Calibri" pitchFamily="34" charset="0"/>
                        <a:ea typeface="Times New Roman"/>
                        <a:cs typeface="Times New Roman"/>
                      </a:endParaRPr>
                    </a:p>
                  </a:txBody>
                  <a:tcPr marL="47016" marR="47016" marT="0" marB="0"/>
                </a:tc>
                <a:tc>
                  <a:txBody>
                    <a:bodyPr/>
                    <a:lstStyle/>
                    <a:p>
                      <a:pPr algn="l">
                        <a:spcAft>
                          <a:spcPts val="0"/>
                        </a:spcAft>
                      </a:pPr>
                      <a:r>
                        <a:rPr lang="en-US" sz="2200">
                          <a:effectLst/>
                          <a:latin typeface="Calibri" pitchFamily="34" charset="0"/>
                        </a:rPr>
                        <a:t>383</a:t>
                      </a:r>
                      <a:endParaRPr lang="hr-HR" sz="2200">
                        <a:effectLst/>
                        <a:latin typeface="Calibri" pitchFamily="34" charset="0"/>
                        <a:ea typeface="Times New Roman"/>
                        <a:cs typeface="Times New Roman"/>
                      </a:endParaRPr>
                    </a:p>
                  </a:txBody>
                  <a:tcPr marL="47016" marR="47016" marT="0" marB="0"/>
                </a:tc>
                <a:tc>
                  <a:txBody>
                    <a:bodyPr/>
                    <a:lstStyle/>
                    <a:p>
                      <a:pPr algn="l">
                        <a:spcAft>
                          <a:spcPts val="0"/>
                        </a:spcAft>
                      </a:pPr>
                      <a:r>
                        <a:rPr lang="en-US" sz="2200" dirty="0">
                          <a:effectLst/>
                          <a:latin typeface="Calibri" pitchFamily="34" charset="0"/>
                        </a:rPr>
                        <a:t>1944</a:t>
                      </a:r>
                      <a:endParaRPr lang="hr-HR" sz="2200" dirty="0">
                        <a:effectLst/>
                        <a:latin typeface="Calibri" pitchFamily="34" charset="0"/>
                        <a:ea typeface="Times New Roman"/>
                        <a:cs typeface="Times New Roman"/>
                      </a:endParaRPr>
                    </a:p>
                  </a:txBody>
                  <a:tcPr marL="47016" marR="47016" marT="0" marB="0"/>
                </a:tc>
              </a:tr>
              <a:tr h="343239">
                <a:tc>
                  <a:txBody>
                    <a:bodyPr/>
                    <a:lstStyle/>
                    <a:p>
                      <a:pPr algn="l">
                        <a:spcAft>
                          <a:spcPts val="0"/>
                        </a:spcAft>
                      </a:pPr>
                      <a:r>
                        <a:rPr lang="en-US" sz="2200">
                          <a:effectLst/>
                          <a:latin typeface="Calibri" pitchFamily="34" charset="0"/>
                        </a:rPr>
                        <a:t>Grand total </a:t>
                      </a:r>
                      <a:endParaRPr lang="hr-HR" sz="2200">
                        <a:effectLst/>
                        <a:latin typeface="Calibri" pitchFamily="34" charset="0"/>
                        <a:ea typeface="Times New Roman"/>
                        <a:cs typeface="Times New Roman"/>
                      </a:endParaRPr>
                    </a:p>
                  </a:txBody>
                  <a:tcPr marL="47016" marR="47016" marT="0" marB="0"/>
                </a:tc>
                <a:tc>
                  <a:txBody>
                    <a:bodyPr/>
                    <a:lstStyle/>
                    <a:p>
                      <a:pPr algn="l">
                        <a:spcAft>
                          <a:spcPts val="0"/>
                        </a:spcAft>
                      </a:pPr>
                      <a:r>
                        <a:rPr lang="en-US" sz="2200">
                          <a:effectLst/>
                          <a:latin typeface="Calibri" pitchFamily="34" charset="0"/>
                        </a:rPr>
                        <a:t>262</a:t>
                      </a:r>
                      <a:endParaRPr lang="hr-HR" sz="2200">
                        <a:effectLst/>
                        <a:latin typeface="Calibri" pitchFamily="34" charset="0"/>
                        <a:ea typeface="Times New Roman"/>
                        <a:cs typeface="Times New Roman"/>
                      </a:endParaRPr>
                    </a:p>
                  </a:txBody>
                  <a:tcPr marL="47016" marR="47016" marT="0" marB="0"/>
                </a:tc>
                <a:tc>
                  <a:txBody>
                    <a:bodyPr/>
                    <a:lstStyle/>
                    <a:p>
                      <a:pPr algn="l">
                        <a:spcAft>
                          <a:spcPts val="0"/>
                        </a:spcAft>
                      </a:pPr>
                      <a:r>
                        <a:rPr lang="en-US" sz="2200" dirty="0">
                          <a:effectLst/>
                          <a:latin typeface="Calibri" pitchFamily="34" charset="0"/>
                        </a:rPr>
                        <a:t>3542</a:t>
                      </a:r>
                      <a:endParaRPr lang="hr-HR" sz="2200" dirty="0">
                        <a:effectLst/>
                        <a:latin typeface="Calibri" pitchFamily="34" charset="0"/>
                        <a:ea typeface="Times New Roman"/>
                        <a:cs typeface="Times New Roman"/>
                      </a:endParaRPr>
                    </a:p>
                  </a:txBody>
                  <a:tcPr marL="47016" marR="47016" marT="0" marB="0"/>
                </a:tc>
                <a:tc>
                  <a:txBody>
                    <a:bodyPr/>
                    <a:lstStyle/>
                    <a:p>
                      <a:pPr algn="l">
                        <a:spcAft>
                          <a:spcPts val="0"/>
                        </a:spcAft>
                      </a:pPr>
                      <a:r>
                        <a:rPr lang="en-US" sz="2200" dirty="0">
                          <a:effectLst/>
                          <a:latin typeface="Calibri" pitchFamily="34" charset="0"/>
                        </a:rPr>
                        <a:t>12026</a:t>
                      </a:r>
                      <a:endParaRPr lang="hr-HR" sz="2200" dirty="0">
                        <a:effectLst/>
                        <a:latin typeface="Calibri" pitchFamily="34" charset="0"/>
                        <a:ea typeface="Times New Roman"/>
                        <a:cs typeface="Times New Roman"/>
                      </a:endParaRPr>
                    </a:p>
                  </a:txBody>
                  <a:tcPr marL="47016" marR="47016" marT="0" marB="0"/>
                </a:tc>
              </a:tr>
            </a:tbl>
          </a:graphicData>
        </a:graphic>
      </p:graphicFrame>
      <p:sp>
        <p:nvSpPr>
          <p:cNvPr id="6" name="Rectangle 5"/>
          <p:cNvSpPr/>
          <p:nvPr/>
        </p:nvSpPr>
        <p:spPr>
          <a:xfrm>
            <a:off x="669593" y="1066800"/>
            <a:ext cx="8849496" cy="954107"/>
          </a:xfrm>
          <a:prstGeom prst="rect">
            <a:avLst/>
          </a:prstGeom>
        </p:spPr>
        <p:txBody>
          <a:bodyPr wrap="square">
            <a:spAutoFit/>
          </a:bodyPr>
          <a:lstStyle/>
          <a:p>
            <a:r>
              <a:rPr lang="en-US" sz="2800" b="1" dirty="0">
                <a:solidFill>
                  <a:srgbClr val="C00000"/>
                </a:solidFill>
                <a:latin typeface="Calibri" pitchFamily="34" charset="0"/>
              </a:rPr>
              <a:t>Number of </a:t>
            </a:r>
            <a:r>
              <a:rPr lang="en-US" sz="2800" b="1" dirty="0" smtClean="0">
                <a:solidFill>
                  <a:srgbClr val="C00000"/>
                </a:solidFill>
                <a:latin typeface="Calibri" pitchFamily="34" charset="0"/>
              </a:rPr>
              <a:t>U</a:t>
            </a:r>
            <a:r>
              <a:rPr lang="hr-HR" sz="2800" b="1" dirty="0" err="1" smtClean="0">
                <a:solidFill>
                  <a:srgbClr val="C00000"/>
                </a:solidFill>
                <a:latin typeface="Calibri" pitchFamily="34" charset="0"/>
              </a:rPr>
              <a:t>nplanned</a:t>
            </a:r>
            <a:r>
              <a:rPr lang="hr-HR" sz="2800" b="1" dirty="0" smtClean="0">
                <a:solidFill>
                  <a:srgbClr val="C00000"/>
                </a:solidFill>
                <a:latin typeface="Calibri" pitchFamily="34" charset="0"/>
              </a:rPr>
              <a:t> </a:t>
            </a:r>
            <a:r>
              <a:rPr lang="hr-HR" sz="2800" b="1" dirty="0" err="1" smtClean="0">
                <a:solidFill>
                  <a:srgbClr val="C00000"/>
                </a:solidFill>
                <a:latin typeface="Calibri" pitchFamily="34" charset="0"/>
              </a:rPr>
              <a:t>Explosions</a:t>
            </a:r>
            <a:r>
              <a:rPr lang="hr-HR" sz="2800" b="1" dirty="0" smtClean="0">
                <a:solidFill>
                  <a:srgbClr val="C00000"/>
                </a:solidFill>
                <a:latin typeface="Calibri" pitchFamily="34" charset="0"/>
              </a:rPr>
              <a:t> at </a:t>
            </a:r>
            <a:r>
              <a:rPr lang="hr-HR" sz="2800" b="1" dirty="0" err="1" smtClean="0">
                <a:solidFill>
                  <a:srgbClr val="C00000"/>
                </a:solidFill>
                <a:latin typeface="Calibri" pitchFamily="34" charset="0"/>
              </a:rPr>
              <a:t>the</a:t>
            </a:r>
            <a:r>
              <a:rPr lang="hr-HR" sz="2800" b="1" dirty="0" smtClean="0">
                <a:solidFill>
                  <a:srgbClr val="C00000"/>
                </a:solidFill>
                <a:latin typeface="Calibri" pitchFamily="34" charset="0"/>
              </a:rPr>
              <a:t> </a:t>
            </a:r>
            <a:r>
              <a:rPr lang="hr-HR" sz="2800" b="1" dirty="0" err="1" smtClean="0">
                <a:solidFill>
                  <a:srgbClr val="C00000"/>
                </a:solidFill>
                <a:latin typeface="Calibri" pitchFamily="34" charset="0"/>
              </a:rPr>
              <a:t>munitions</a:t>
            </a:r>
            <a:r>
              <a:rPr lang="hr-HR" sz="2800" b="1" dirty="0" smtClean="0">
                <a:solidFill>
                  <a:srgbClr val="C00000"/>
                </a:solidFill>
                <a:latin typeface="Calibri" pitchFamily="34" charset="0"/>
              </a:rPr>
              <a:t> </a:t>
            </a:r>
            <a:r>
              <a:rPr lang="hr-HR" sz="2800" b="1" dirty="0" err="1" smtClean="0">
                <a:solidFill>
                  <a:srgbClr val="C00000"/>
                </a:solidFill>
                <a:latin typeface="Calibri" pitchFamily="34" charset="0"/>
              </a:rPr>
              <a:t>sites</a:t>
            </a:r>
            <a:r>
              <a:rPr lang="hr-HR" sz="2800" b="1" dirty="0" smtClean="0">
                <a:solidFill>
                  <a:srgbClr val="C00000"/>
                </a:solidFill>
                <a:latin typeface="Calibri" pitchFamily="34" charset="0"/>
              </a:rPr>
              <a:t> (UEMS)</a:t>
            </a:r>
            <a:r>
              <a:rPr lang="en-US" sz="2800" b="1" dirty="0" smtClean="0">
                <a:solidFill>
                  <a:srgbClr val="C00000"/>
                </a:solidFill>
                <a:latin typeface="Calibri" pitchFamily="34" charset="0"/>
              </a:rPr>
              <a:t> </a:t>
            </a:r>
            <a:r>
              <a:rPr lang="en-US" sz="2800" b="1" dirty="0">
                <a:solidFill>
                  <a:srgbClr val="C00000"/>
                </a:solidFill>
                <a:latin typeface="Calibri" pitchFamily="34" charset="0"/>
              </a:rPr>
              <a:t>by year and </a:t>
            </a:r>
            <a:r>
              <a:rPr lang="en-US" sz="2800" b="1" dirty="0" err="1">
                <a:solidFill>
                  <a:srgbClr val="C00000"/>
                </a:solidFill>
                <a:latin typeface="Calibri" pitchFamily="34" charset="0"/>
              </a:rPr>
              <a:t>causalties</a:t>
            </a:r>
            <a:r>
              <a:rPr lang="en-US" sz="2800" b="1" dirty="0">
                <a:solidFill>
                  <a:srgbClr val="C00000"/>
                </a:solidFill>
                <a:latin typeface="Calibri" pitchFamily="34" charset="0"/>
              </a:rPr>
              <a:t>, 2002 - 2011</a:t>
            </a:r>
            <a:endParaRPr lang="hr-HR" sz="2800" b="1" dirty="0">
              <a:solidFill>
                <a:srgbClr val="C00000"/>
              </a:solidFill>
              <a:latin typeface="Calibri" pitchFamily="34" charset="0"/>
            </a:endParaRPr>
          </a:p>
        </p:txBody>
      </p:sp>
      <p:sp>
        <p:nvSpPr>
          <p:cNvPr id="7" name="Rectangle 6"/>
          <p:cNvSpPr/>
          <p:nvPr/>
        </p:nvSpPr>
        <p:spPr>
          <a:xfrm>
            <a:off x="747642" y="6689568"/>
            <a:ext cx="3020699" cy="397032"/>
          </a:xfrm>
          <a:prstGeom prst="rect">
            <a:avLst/>
          </a:prstGeom>
        </p:spPr>
        <p:txBody>
          <a:bodyPr wrap="none">
            <a:spAutoFit/>
          </a:bodyPr>
          <a:lstStyle/>
          <a:p>
            <a:r>
              <a:rPr lang="en-US" sz="1980" b="1" dirty="0">
                <a:solidFill>
                  <a:srgbClr val="C00000"/>
                </a:solidFill>
                <a:latin typeface="Calibri" pitchFamily="34" charset="0"/>
              </a:rPr>
              <a:t>Source: Small Arms survey </a:t>
            </a:r>
            <a:endParaRPr lang="hr-HR" sz="1980" b="1" dirty="0">
              <a:solidFill>
                <a:srgbClr val="C00000"/>
              </a:solidFill>
              <a:latin typeface="Calibri" pitchFamily="34" charset="0"/>
            </a:endParaRPr>
          </a:p>
        </p:txBody>
      </p:sp>
    </p:spTree>
    <p:extLst>
      <p:ext uri="{BB962C8B-B14F-4D97-AF65-F5344CB8AC3E}">
        <p14:creationId xmlns:p14="http://schemas.microsoft.com/office/powerpoint/2010/main" val="33054020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12"/>
          <p:cNvGraphicFramePr>
            <a:graphicFrameLocks noGrp="1"/>
          </p:cNvGraphicFramePr>
          <p:nvPr>
            <p:ph sz="half" idx="1"/>
            <p:extLst/>
          </p:nvPr>
        </p:nvGraphicFramePr>
        <p:xfrm>
          <a:off x="435089" y="1747563"/>
          <a:ext cx="8950596" cy="4573988"/>
        </p:xfrm>
        <a:graphic>
          <a:graphicData uri="http://schemas.openxmlformats.org/drawingml/2006/table">
            <a:tbl>
              <a:tblPr firstRow="1" firstCol="1" bandRow="1">
                <a:tableStyleId>{5C22544A-7EE6-4342-B048-85BDC9FD1C3A}</a:tableStyleId>
              </a:tblPr>
              <a:tblGrid>
                <a:gridCol w="871297"/>
                <a:gridCol w="1425758"/>
                <a:gridCol w="1425758"/>
                <a:gridCol w="1584176"/>
                <a:gridCol w="1821802"/>
                <a:gridCol w="1821805"/>
              </a:tblGrid>
              <a:tr h="528032">
                <a:tc rowSpan="2" gridSpan="2">
                  <a:txBody>
                    <a:bodyPr/>
                    <a:lstStyle/>
                    <a:p>
                      <a:pPr algn="r">
                        <a:lnSpc>
                          <a:spcPct val="115000"/>
                        </a:lnSpc>
                        <a:spcAft>
                          <a:spcPts val="0"/>
                        </a:spcAft>
                      </a:pPr>
                      <a:r>
                        <a:rPr lang="en-US" sz="1800" dirty="0">
                          <a:effectLst/>
                          <a:latin typeface="Calibri" pitchFamily="34" charset="0"/>
                        </a:rPr>
                        <a:t>      HAZARD </a:t>
                      </a:r>
                      <a:r>
                        <a:rPr lang="en-US" sz="1800" dirty="0" smtClean="0">
                          <a:effectLst/>
                          <a:latin typeface="Calibri" pitchFamily="34" charset="0"/>
                        </a:rPr>
                        <a:t>SEVERITY</a:t>
                      </a:r>
                      <a:endParaRPr lang="hr-HR" sz="1800" dirty="0">
                        <a:effectLst/>
                        <a:latin typeface="Calibri" pitchFamily="34" charset="0"/>
                      </a:endParaRPr>
                    </a:p>
                    <a:p>
                      <a:pPr algn="l">
                        <a:lnSpc>
                          <a:spcPct val="115000"/>
                        </a:lnSpc>
                        <a:spcAft>
                          <a:spcPts val="0"/>
                        </a:spcAft>
                      </a:pPr>
                      <a:r>
                        <a:rPr lang="hr-HR" sz="1800" dirty="0">
                          <a:effectLst/>
                          <a:latin typeface="Calibri" pitchFamily="34" charset="0"/>
                        </a:rPr>
                        <a:t/>
                      </a:r>
                      <a:br>
                        <a:rPr lang="hr-HR" sz="1800" dirty="0">
                          <a:effectLst/>
                          <a:latin typeface="Calibri" pitchFamily="34" charset="0"/>
                        </a:rPr>
                      </a:br>
                      <a:r>
                        <a:rPr lang="en-US" sz="1800" dirty="0">
                          <a:effectLst/>
                          <a:latin typeface="Calibri" pitchFamily="34" charset="0"/>
                        </a:rPr>
                        <a:t>PROBABILITY</a:t>
                      </a:r>
                      <a:endParaRPr lang="hr-HR" sz="1800" dirty="0">
                        <a:effectLst/>
                        <a:latin typeface="Calibri" pitchFamily="34" charset="0"/>
                        <a:ea typeface="Times New Roman"/>
                        <a:cs typeface="Times New Roman"/>
                      </a:endParaRPr>
                    </a:p>
                  </a:txBody>
                  <a:tcPr marL="33503" marR="33503" marT="0" marB="0" anchor="ctr"/>
                </a:tc>
                <a:tc rowSpan="2" hMerge="1">
                  <a:txBody>
                    <a:bodyPr/>
                    <a:lstStyle/>
                    <a:p>
                      <a:endParaRPr lang="hr-HR"/>
                    </a:p>
                  </a:txBody>
                  <a:tcPr/>
                </a:tc>
                <a:tc gridSpan="4">
                  <a:txBody>
                    <a:bodyPr/>
                    <a:lstStyle/>
                    <a:p>
                      <a:pPr algn="ctr">
                        <a:lnSpc>
                          <a:spcPct val="115000"/>
                        </a:lnSpc>
                        <a:spcAft>
                          <a:spcPts val="0"/>
                        </a:spcAft>
                      </a:pPr>
                      <a:r>
                        <a:rPr lang="en-US" sz="1800" dirty="0">
                          <a:effectLst/>
                          <a:latin typeface="Calibri" pitchFamily="34" charset="0"/>
                        </a:rPr>
                        <a:t>CATEGORY</a:t>
                      </a:r>
                      <a:endParaRPr lang="hr-HR" sz="1800" dirty="0">
                        <a:effectLst/>
                        <a:latin typeface="Calibri" pitchFamily="34" charset="0"/>
                        <a:ea typeface="Times New Roman"/>
                        <a:cs typeface="Times New Roman"/>
                      </a:endParaRPr>
                    </a:p>
                  </a:txBody>
                  <a:tcPr marL="33503" marR="33503" marT="0" marB="0" anchor="ctr"/>
                </a:tc>
                <a:tc hMerge="1">
                  <a:txBody>
                    <a:bodyPr/>
                    <a:lstStyle/>
                    <a:p>
                      <a:endParaRPr lang="hr-HR"/>
                    </a:p>
                  </a:txBody>
                  <a:tcPr/>
                </a:tc>
                <a:tc hMerge="1">
                  <a:txBody>
                    <a:bodyPr/>
                    <a:lstStyle/>
                    <a:p>
                      <a:endParaRPr lang="hr-HR"/>
                    </a:p>
                  </a:txBody>
                  <a:tcPr/>
                </a:tc>
                <a:tc hMerge="1">
                  <a:txBody>
                    <a:bodyPr/>
                    <a:lstStyle/>
                    <a:p>
                      <a:endParaRPr lang="hr-HR"/>
                    </a:p>
                  </a:txBody>
                  <a:tcPr/>
                </a:tc>
              </a:tr>
              <a:tr h="554462">
                <a:tc gridSpan="2" vMerge="1">
                  <a:txBody>
                    <a:bodyPr/>
                    <a:lstStyle/>
                    <a:p>
                      <a:endParaRPr lang="hr-HR"/>
                    </a:p>
                  </a:txBody>
                  <a:tcPr/>
                </a:tc>
                <a:tc hMerge="1" vMerge="1">
                  <a:txBody>
                    <a:bodyPr/>
                    <a:lstStyle/>
                    <a:p>
                      <a:endParaRPr lang="hr-HR"/>
                    </a:p>
                  </a:txBody>
                  <a:tcPr/>
                </a:tc>
                <a:tc>
                  <a:txBody>
                    <a:bodyPr/>
                    <a:lstStyle/>
                    <a:p>
                      <a:pPr algn="ctr">
                        <a:lnSpc>
                          <a:spcPct val="115000"/>
                        </a:lnSpc>
                        <a:spcAft>
                          <a:spcPts val="0"/>
                        </a:spcAft>
                      </a:pPr>
                      <a:r>
                        <a:rPr lang="en-US" sz="1800" dirty="0">
                          <a:effectLst/>
                          <a:latin typeface="Calibri" pitchFamily="34" charset="0"/>
                        </a:rPr>
                        <a:t>Catastrophic</a:t>
                      </a:r>
                      <a:endParaRPr lang="hr-HR" sz="1800" dirty="0">
                        <a:effectLst/>
                        <a:latin typeface="Calibri" pitchFamily="34" charset="0"/>
                        <a:ea typeface="Times New Roman"/>
                        <a:cs typeface="Times New Roman"/>
                      </a:endParaRPr>
                    </a:p>
                  </a:txBody>
                  <a:tcPr marL="33503" marR="33503" marT="0" marB="0" anchor="ctr"/>
                </a:tc>
                <a:tc>
                  <a:txBody>
                    <a:bodyPr/>
                    <a:lstStyle/>
                    <a:p>
                      <a:pPr algn="ctr">
                        <a:lnSpc>
                          <a:spcPct val="115000"/>
                        </a:lnSpc>
                        <a:spcAft>
                          <a:spcPts val="0"/>
                        </a:spcAft>
                      </a:pPr>
                      <a:r>
                        <a:rPr lang="en-US" sz="1800" dirty="0">
                          <a:effectLst/>
                          <a:latin typeface="Calibri" pitchFamily="34" charset="0"/>
                        </a:rPr>
                        <a:t>Major</a:t>
                      </a:r>
                      <a:endParaRPr lang="hr-HR" sz="1800" dirty="0">
                        <a:effectLst/>
                        <a:latin typeface="Calibri" pitchFamily="34" charset="0"/>
                        <a:ea typeface="Times New Roman"/>
                        <a:cs typeface="Times New Roman"/>
                      </a:endParaRPr>
                    </a:p>
                  </a:txBody>
                  <a:tcPr marL="33503" marR="33503" marT="0" marB="0" anchor="ctr"/>
                </a:tc>
                <a:tc>
                  <a:txBody>
                    <a:bodyPr/>
                    <a:lstStyle/>
                    <a:p>
                      <a:pPr algn="ctr">
                        <a:lnSpc>
                          <a:spcPct val="115000"/>
                        </a:lnSpc>
                        <a:spcAft>
                          <a:spcPts val="0"/>
                        </a:spcAft>
                      </a:pPr>
                      <a:r>
                        <a:rPr lang="en-US" sz="1800">
                          <a:effectLst/>
                          <a:latin typeface="Calibri" pitchFamily="34" charset="0"/>
                        </a:rPr>
                        <a:t>Minor</a:t>
                      </a:r>
                      <a:endParaRPr lang="hr-HR" sz="1800">
                        <a:effectLst/>
                        <a:latin typeface="Calibri" pitchFamily="34" charset="0"/>
                        <a:ea typeface="Times New Roman"/>
                        <a:cs typeface="Times New Roman"/>
                      </a:endParaRPr>
                    </a:p>
                  </a:txBody>
                  <a:tcPr marL="33503" marR="33503" marT="0" marB="0" anchor="ctr"/>
                </a:tc>
                <a:tc>
                  <a:txBody>
                    <a:bodyPr/>
                    <a:lstStyle/>
                    <a:p>
                      <a:pPr algn="ctr">
                        <a:lnSpc>
                          <a:spcPct val="115000"/>
                        </a:lnSpc>
                        <a:spcAft>
                          <a:spcPts val="0"/>
                        </a:spcAft>
                      </a:pPr>
                      <a:r>
                        <a:rPr lang="en-US" sz="1800">
                          <a:effectLst/>
                          <a:latin typeface="Calibri" pitchFamily="34" charset="0"/>
                        </a:rPr>
                        <a:t>Neglible</a:t>
                      </a:r>
                      <a:endParaRPr lang="hr-HR" sz="1800">
                        <a:effectLst/>
                        <a:latin typeface="Calibri" pitchFamily="34" charset="0"/>
                        <a:ea typeface="Times New Roman"/>
                        <a:cs typeface="Times New Roman"/>
                      </a:endParaRPr>
                    </a:p>
                  </a:txBody>
                  <a:tcPr marL="33503" marR="33503" marT="0" marB="0" anchor="ctr"/>
                </a:tc>
              </a:tr>
              <a:tr h="616915">
                <a:tc rowSpan="5">
                  <a:txBody>
                    <a:bodyPr/>
                    <a:lstStyle/>
                    <a:p>
                      <a:pPr marL="71755" marR="71755" algn="ctr">
                        <a:lnSpc>
                          <a:spcPct val="115000"/>
                        </a:lnSpc>
                        <a:spcAft>
                          <a:spcPts val="0"/>
                        </a:spcAft>
                      </a:pPr>
                      <a:r>
                        <a:rPr lang="en-US" sz="1800" dirty="0">
                          <a:effectLst/>
                          <a:latin typeface="Calibri" pitchFamily="34" charset="0"/>
                        </a:rPr>
                        <a:t>LEVEL</a:t>
                      </a:r>
                      <a:endParaRPr lang="hr-HR" sz="1800" dirty="0">
                        <a:effectLst/>
                        <a:latin typeface="Calibri" pitchFamily="34" charset="0"/>
                        <a:ea typeface="Times New Roman"/>
                        <a:cs typeface="Times New Roman"/>
                      </a:endParaRPr>
                    </a:p>
                  </a:txBody>
                  <a:tcPr marL="33503" marR="33503" marT="0" marB="0" vert="vert270" anchor="ctr"/>
                </a:tc>
                <a:tc>
                  <a:txBody>
                    <a:bodyPr/>
                    <a:lstStyle/>
                    <a:p>
                      <a:pPr algn="r">
                        <a:lnSpc>
                          <a:spcPct val="115000"/>
                        </a:lnSpc>
                        <a:spcAft>
                          <a:spcPts val="0"/>
                        </a:spcAft>
                      </a:pPr>
                      <a:r>
                        <a:rPr lang="en-US" sz="1800">
                          <a:effectLst/>
                          <a:latin typeface="Calibri" pitchFamily="34" charset="0"/>
                        </a:rPr>
                        <a:t> </a:t>
                      </a:r>
                      <a:endParaRPr lang="hr-HR" sz="1800">
                        <a:effectLst/>
                        <a:latin typeface="Calibri" pitchFamily="34" charset="0"/>
                      </a:endParaRPr>
                    </a:p>
                    <a:p>
                      <a:pPr algn="r">
                        <a:lnSpc>
                          <a:spcPct val="115000"/>
                        </a:lnSpc>
                        <a:spcAft>
                          <a:spcPts val="0"/>
                        </a:spcAft>
                      </a:pPr>
                      <a:r>
                        <a:rPr lang="en-US" sz="1800">
                          <a:effectLst/>
                          <a:latin typeface="Calibri" pitchFamily="34" charset="0"/>
                        </a:rPr>
                        <a:t>Likely </a:t>
                      </a:r>
                      <a:endParaRPr lang="hr-HR" sz="1800">
                        <a:effectLst/>
                        <a:latin typeface="Calibri" pitchFamily="34" charset="0"/>
                        <a:ea typeface="Times New Roman"/>
                        <a:cs typeface="Times New Roman"/>
                      </a:endParaRPr>
                    </a:p>
                  </a:txBody>
                  <a:tcPr marL="33503" marR="33503" marT="0" marB="0" anchor="ctr"/>
                </a:tc>
                <a:tc>
                  <a:txBody>
                    <a:bodyPr/>
                    <a:lstStyle/>
                    <a:p>
                      <a:pPr algn="ctr">
                        <a:lnSpc>
                          <a:spcPct val="115000"/>
                        </a:lnSpc>
                        <a:spcAft>
                          <a:spcPts val="0"/>
                        </a:spcAft>
                      </a:pPr>
                      <a:r>
                        <a:rPr lang="en-US" sz="1800" dirty="0" err="1" smtClean="0">
                          <a:effectLst/>
                          <a:latin typeface="Calibri" pitchFamily="34" charset="0"/>
                        </a:rPr>
                        <a:t>Extr</a:t>
                      </a:r>
                      <a:r>
                        <a:rPr lang="hr-HR" sz="1800" dirty="0" smtClean="0">
                          <a:effectLst/>
                          <a:latin typeface="Calibri" pitchFamily="34" charset="0"/>
                        </a:rPr>
                        <a:t>e</a:t>
                      </a:r>
                      <a:r>
                        <a:rPr lang="en-US" sz="1800" dirty="0" err="1" smtClean="0">
                          <a:effectLst/>
                          <a:latin typeface="Calibri" pitchFamily="34" charset="0"/>
                        </a:rPr>
                        <a:t>mely</a:t>
                      </a:r>
                      <a:r>
                        <a:rPr lang="en-US" sz="1800" dirty="0" smtClean="0">
                          <a:effectLst/>
                          <a:latin typeface="Calibri" pitchFamily="34" charset="0"/>
                        </a:rPr>
                        <a:t> </a:t>
                      </a:r>
                      <a:r>
                        <a:rPr lang="en-US" sz="1800" dirty="0">
                          <a:effectLst/>
                          <a:latin typeface="Calibri" pitchFamily="34" charset="0"/>
                        </a:rPr>
                        <a:t>high</a:t>
                      </a:r>
                      <a:endParaRPr lang="hr-HR" sz="1800" dirty="0">
                        <a:effectLst/>
                        <a:latin typeface="Calibri" pitchFamily="34" charset="0"/>
                        <a:ea typeface="Times New Roman"/>
                        <a:cs typeface="Times New Roman"/>
                      </a:endParaRPr>
                    </a:p>
                  </a:txBody>
                  <a:tcPr marL="33503" marR="33503" marT="0" marB="0" anchor="ctr">
                    <a:solidFill>
                      <a:srgbClr val="FF0000"/>
                    </a:solidFill>
                  </a:tcPr>
                </a:tc>
                <a:tc>
                  <a:txBody>
                    <a:bodyPr/>
                    <a:lstStyle/>
                    <a:p>
                      <a:pPr algn="ctr">
                        <a:lnSpc>
                          <a:spcPct val="115000"/>
                        </a:lnSpc>
                        <a:spcAft>
                          <a:spcPts val="0"/>
                        </a:spcAft>
                      </a:pPr>
                      <a:r>
                        <a:rPr lang="en-US" sz="1800" dirty="0">
                          <a:effectLst/>
                          <a:latin typeface="Calibri" pitchFamily="34" charset="0"/>
                        </a:rPr>
                        <a:t>High</a:t>
                      </a:r>
                      <a:endParaRPr lang="hr-HR" sz="1800" dirty="0">
                        <a:effectLst/>
                        <a:latin typeface="Calibri" pitchFamily="34" charset="0"/>
                        <a:ea typeface="Times New Roman"/>
                        <a:cs typeface="Times New Roman"/>
                      </a:endParaRPr>
                    </a:p>
                  </a:txBody>
                  <a:tcPr marL="33503" marR="33503" marT="0" marB="0" anchor="ctr">
                    <a:solidFill>
                      <a:srgbClr val="FF0000"/>
                    </a:solidFill>
                  </a:tcPr>
                </a:tc>
                <a:tc>
                  <a:txBody>
                    <a:bodyPr/>
                    <a:lstStyle/>
                    <a:p>
                      <a:pPr algn="ctr">
                        <a:lnSpc>
                          <a:spcPct val="115000"/>
                        </a:lnSpc>
                        <a:spcAft>
                          <a:spcPts val="0"/>
                        </a:spcAft>
                      </a:pPr>
                      <a:r>
                        <a:rPr lang="en-US" sz="1800" dirty="0">
                          <a:effectLst/>
                          <a:latin typeface="Calibri" pitchFamily="34" charset="0"/>
                        </a:rPr>
                        <a:t>Medium</a:t>
                      </a:r>
                      <a:endParaRPr lang="hr-HR" sz="1800" dirty="0">
                        <a:effectLst/>
                        <a:latin typeface="Calibri" pitchFamily="34" charset="0"/>
                        <a:ea typeface="Times New Roman"/>
                        <a:cs typeface="Times New Roman"/>
                      </a:endParaRPr>
                    </a:p>
                  </a:txBody>
                  <a:tcPr marL="33503" marR="33503" marT="0" marB="0" anchor="ctr">
                    <a:solidFill>
                      <a:srgbClr val="FFC000"/>
                    </a:solidFill>
                  </a:tcPr>
                </a:tc>
                <a:tc>
                  <a:txBody>
                    <a:bodyPr/>
                    <a:lstStyle/>
                    <a:p>
                      <a:pPr algn="ctr">
                        <a:lnSpc>
                          <a:spcPct val="115000"/>
                        </a:lnSpc>
                        <a:spcAft>
                          <a:spcPts val="0"/>
                        </a:spcAft>
                      </a:pPr>
                      <a:r>
                        <a:rPr lang="en-US" sz="1800">
                          <a:effectLst/>
                          <a:latin typeface="Calibri" pitchFamily="34" charset="0"/>
                        </a:rPr>
                        <a:t>Low</a:t>
                      </a:r>
                      <a:endParaRPr lang="hr-HR" sz="1800">
                        <a:effectLst/>
                        <a:latin typeface="Calibri" pitchFamily="34" charset="0"/>
                        <a:ea typeface="Times New Roman"/>
                        <a:cs typeface="Times New Roman"/>
                      </a:endParaRPr>
                    </a:p>
                  </a:txBody>
                  <a:tcPr marL="33503" marR="33503" marT="0" marB="0" anchor="ctr"/>
                </a:tc>
              </a:tr>
              <a:tr h="616915">
                <a:tc vMerge="1">
                  <a:txBody>
                    <a:bodyPr/>
                    <a:lstStyle/>
                    <a:p>
                      <a:endParaRPr lang="hr-HR"/>
                    </a:p>
                  </a:txBody>
                  <a:tcPr/>
                </a:tc>
                <a:tc>
                  <a:txBody>
                    <a:bodyPr/>
                    <a:lstStyle/>
                    <a:p>
                      <a:pPr algn="r">
                        <a:lnSpc>
                          <a:spcPct val="115000"/>
                        </a:lnSpc>
                        <a:spcAft>
                          <a:spcPts val="0"/>
                        </a:spcAft>
                      </a:pPr>
                      <a:r>
                        <a:rPr lang="en-US" sz="1800">
                          <a:effectLst/>
                          <a:latin typeface="Calibri" pitchFamily="34" charset="0"/>
                        </a:rPr>
                        <a:t> </a:t>
                      </a:r>
                      <a:endParaRPr lang="hr-HR" sz="1800">
                        <a:effectLst/>
                        <a:latin typeface="Calibri" pitchFamily="34" charset="0"/>
                      </a:endParaRPr>
                    </a:p>
                    <a:p>
                      <a:pPr algn="r">
                        <a:lnSpc>
                          <a:spcPct val="115000"/>
                        </a:lnSpc>
                        <a:spcAft>
                          <a:spcPts val="0"/>
                        </a:spcAft>
                      </a:pPr>
                      <a:r>
                        <a:rPr lang="en-US" sz="1800">
                          <a:effectLst/>
                          <a:latin typeface="Calibri" pitchFamily="34" charset="0"/>
                        </a:rPr>
                        <a:t>Probable </a:t>
                      </a:r>
                      <a:endParaRPr lang="hr-HR" sz="1800">
                        <a:effectLst/>
                        <a:latin typeface="Calibri" pitchFamily="34" charset="0"/>
                        <a:ea typeface="Times New Roman"/>
                        <a:cs typeface="Times New Roman"/>
                      </a:endParaRPr>
                    </a:p>
                  </a:txBody>
                  <a:tcPr marL="33503" marR="33503" marT="0" marB="0" anchor="ctr"/>
                </a:tc>
                <a:tc>
                  <a:txBody>
                    <a:bodyPr/>
                    <a:lstStyle/>
                    <a:p>
                      <a:pPr algn="ctr">
                        <a:lnSpc>
                          <a:spcPct val="115000"/>
                        </a:lnSpc>
                        <a:spcAft>
                          <a:spcPts val="0"/>
                        </a:spcAft>
                      </a:pPr>
                      <a:r>
                        <a:rPr lang="en-US" sz="1800" dirty="0">
                          <a:effectLst/>
                          <a:latin typeface="Calibri" pitchFamily="34" charset="0"/>
                        </a:rPr>
                        <a:t>High</a:t>
                      </a:r>
                      <a:endParaRPr lang="hr-HR" sz="1800" dirty="0">
                        <a:effectLst/>
                        <a:latin typeface="Calibri" pitchFamily="34" charset="0"/>
                        <a:ea typeface="Times New Roman"/>
                        <a:cs typeface="Times New Roman"/>
                      </a:endParaRPr>
                    </a:p>
                  </a:txBody>
                  <a:tcPr marL="33503" marR="33503" marT="0" marB="0" anchor="ctr">
                    <a:solidFill>
                      <a:srgbClr val="FF0000"/>
                    </a:solidFill>
                  </a:tcPr>
                </a:tc>
                <a:tc>
                  <a:txBody>
                    <a:bodyPr/>
                    <a:lstStyle/>
                    <a:p>
                      <a:pPr algn="ctr">
                        <a:lnSpc>
                          <a:spcPct val="115000"/>
                        </a:lnSpc>
                        <a:spcAft>
                          <a:spcPts val="0"/>
                        </a:spcAft>
                      </a:pPr>
                      <a:r>
                        <a:rPr lang="en-US" sz="1800" dirty="0">
                          <a:effectLst/>
                          <a:latin typeface="Calibri" pitchFamily="34" charset="0"/>
                        </a:rPr>
                        <a:t>Medium</a:t>
                      </a:r>
                      <a:endParaRPr lang="hr-HR" sz="1800" dirty="0">
                        <a:effectLst/>
                        <a:latin typeface="Calibri" pitchFamily="34" charset="0"/>
                        <a:ea typeface="Times New Roman"/>
                        <a:cs typeface="Times New Roman"/>
                      </a:endParaRPr>
                    </a:p>
                  </a:txBody>
                  <a:tcPr marL="33503" marR="33503" marT="0" marB="0" anchor="ctr">
                    <a:solidFill>
                      <a:srgbClr val="FFC000"/>
                    </a:solidFill>
                  </a:tcPr>
                </a:tc>
                <a:tc>
                  <a:txBody>
                    <a:bodyPr/>
                    <a:lstStyle/>
                    <a:p>
                      <a:pPr algn="ctr">
                        <a:lnSpc>
                          <a:spcPct val="115000"/>
                        </a:lnSpc>
                        <a:spcAft>
                          <a:spcPts val="0"/>
                        </a:spcAft>
                      </a:pPr>
                      <a:r>
                        <a:rPr lang="en-US" sz="1800" dirty="0">
                          <a:effectLst/>
                          <a:latin typeface="Calibri" pitchFamily="34" charset="0"/>
                        </a:rPr>
                        <a:t>Moderate</a:t>
                      </a:r>
                      <a:endParaRPr lang="hr-HR" sz="1800" dirty="0">
                        <a:effectLst/>
                        <a:latin typeface="Calibri" pitchFamily="34" charset="0"/>
                        <a:ea typeface="Times New Roman"/>
                        <a:cs typeface="Times New Roman"/>
                      </a:endParaRPr>
                    </a:p>
                  </a:txBody>
                  <a:tcPr marL="33503" marR="33503" marT="0" marB="0" anchor="ctr">
                    <a:solidFill>
                      <a:srgbClr val="92D050"/>
                    </a:solidFill>
                  </a:tcPr>
                </a:tc>
                <a:tc>
                  <a:txBody>
                    <a:bodyPr/>
                    <a:lstStyle/>
                    <a:p>
                      <a:pPr algn="ctr">
                        <a:lnSpc>
                          <a:spcPct val="115000"/>
                        </a:lnSpc>
                        <a:spcAft>
                          <a:spcPts val="0"/>
                        </a:spcAft>
                      </a:pPr>
                      <a:r>
                        <a:rPr lang="en-US" sz="1800">
                          <a:effectLst/>
                          <a:latin typeface="Calibri" pitchFamily="34" charset="0"/>
                        </a:rPr>
                        <a:t>Low</a:t>
                      </a:r>
                      <a:endParaRPr lang="hr-HR" sz="1800">
                        <a:effectLst/>
                        <a:latin typeface="Calibri" pitchFamily="34" charset="0"/>
                        <a:ea typeface="Times New Roman"/>
                        <a:cs typeface="Times New Roman"/>
                      </a:endParaRPr>
                    </a:p>
                  </a:txBody>
                  <a:tcPr marL="33503" marR="33503" marT="0" marB="0" anchor="ctr"/>
                </a:tc>
              </a:tr>
              <a:tr h="616915">
                <a:tc vMerge="1">
                  <a:txBody>
                    <a:bodyPr/>
                    <a:lstStyle/>
                    <a:p>
                      <a:endParaRPr lang="hr-HR"/>
                    </a:p>
                  </a:txBody>
                  <a:tcPr/>
                </a:tc>
                <a:tc>
                  <a:txBody>
                    <a:bodyPr/>
                    <a:lstStyle/>
                    <a:p>
                      <a:pPr algn="r">
                        <a:lnSpc>
                          <a:spcPct val="115000"/>
                        </a:lnSpc>
                        <a:spcAft>
                          <a:spcPts val="0"/>
                        </a:spcAft>
                      </a:pPr>
                      <a:r>
                        <a:rPr lang="en-US" sz="1800">
                          <a:effectLst/>
                          <a:latin typeface="Calibri" pitchFamily="34" charset="0"/>
                        </a:rPr>
                        <a:t> </a:t>
                      </a:r>
                      <a:endParaRPr lang="hr-HR" sz="1800">
                        <a:effectLst/>
                        <a:latin typeface="Calibri" pitchFamily="34" charset="0"/>
                      </a:endParaRPr>
                    </a:p>
                    <a:p>
                      <a:pPr algn="r">
                        <a:lnSpc>
                          <a:spcPct val="115000"/>
                        </a:lnSpc>
                        <a:spcAft>
                          <a:spcPts val="0"/>
                        </a:spcAft>
                      </a:pPr>
                      <a:r>
                        <a:rPr lang="en-US" sz="1800">
                          <a:effectLst/>
                          <a:latin typeface="Calibri" pitchFamily="34" charset="0"/>
                        </a:rPr>
                        <a:t>Remote </a:t>
                      </a:r>
                      <a:endParaRPr lang="hr-HR" sz="1800">
                        <a:effectLst/>
                        <a:latin typeface="Calibri" pitchFamily="34" charset="0"/>
                        <a:ea typeface="Times New Roman"/>
                        <a:cs typeface="Times New Roman"/>
                      </a:endParaRPr>
                    </a:p>
                  </a:txBody>
                  <a:tcPr marL="33503" marR="33503" marT="0" marB="0" anchor="ctr"/>
                </a:tc>
                <a:tc>
                  <a:txBody>
                    <a:bodyPr/>
                    <a:lstStyle/>
                    <a:p>
                      <a:pPr algn="ctr">
                        <a:lnSpc>
                          <a:spcPct val="115000"/>
                        </a:lnSpc>
                        <a:spcAft>
                          <a:spcPts val="0"/>
                        </a:spcAft>
                      </a:pPr>
                      <a:r>
                        <a:rPr lang="en-US" sz="1800" dirty="0">
                          <a:effectLst/>
                          <a:latin typeface="Calibri" pitchFamily="34" charset="0"/>
                        </a:rPr>
                        <a:t>Medium</a:t>
                      </a:r>
                      <a:endParaRPr lang="hr-HR" sz="1800" dirty="0">
                        <a:effectLst/>
                        <a:latin typeface="Calibri" pitchFamily="34" charset="0"/>
                        <a:ea typeface="Times New Roman"/>
                        <a:cs typeface="Times New Roman"/>
                      </a:endParaRPr>
                    </a:p>
                  </a:txBody>
                  <a:tcPr marL="33503" marR="33503" marT="0" marB="0" anchor="ctr">
                    <a:solidFill>
                      <a:srgbClr val="FFC000"/>
                    </a:solidFill>
                  </a:tcPr>
                </a:tc>
                <a:tc>
                  <a:txBody>
                    <a:bodyPr/>
                    <a:lstStyle/>
                    <a:p>
                      <a:pPr algn="ctr">
                        <a:lnSpc>
                          <a:spcPct val="115000"/>
                        </a:lnSpc>
                        <a:spcAft>
                          <a:spcPts val="0"/>
                        </a:spcAft>
                      </a:pPr>
                      <a:r>
                        <a:rPr lang="en-US" sz="1800" dirty="0">
                          <a:effectLst/>
                          <a:latin typeface="Calibri" pitchFamily="34" charset="0"/>
                        </a:rPr>
                        <a:t>Moderate</a:t>
                      </a:r>
                      <a:endParaRPr lang="hr-HR" sz="1800" dirty="0">
                        <a:effectLst/>
                        <a:latin typeface="Calibri" pitchFamily="34" charset="0"/>
                        <a:ea typeface="Times New Roman"/>
                        <a:cs typeface="Times New Roman"/>
                      </a:endParaRPr>
                    </a:p>
                  </a:txBody>
                  <a:tcPr marL="33503" marR="33503" marT="0" marB="0" anchor="ctr">
                    <a:solidFill>
                      <a:srgbClr val="92D050"/>
                    </a:solidFill>
                  </a:tcPr>
                </a:tc>
                <a:tc>
                  <a:txBody>
                    <a:bodyPr/>
                    <a:lstStyle/>
                    <a:p>
                      <a:pPr algn="ctr">
                        <a:lnSpc>
                          <a:spcPct val="115000"/>
                        </a:lnSpc>
                        <a:spcAft>
                          <a:spcPts val="0"/>
                        </a:spcAft>
                      </a:pPr>
                      <a:r>
                        <a:rPr lang="en-US" sz="1800" dirty="0">
                          <a:effectLst/>
                          <a:latin typeface="Calibri" pitchFamily="34" charset="0"/>
                        </a:rPr>
                        <a:t>Low</a:t>
                      </a:r>
                      <a:endParaRPr lang="hr-HR" sz="1800" dirty="0">
                        <a:effectLst/>
                        <a:latin typeface="Calibri" pitchFamily="34" charset="0"/>
                        <a:ea typeface="Times New Roman"/>
                        <a:cs typeface="Times New Roman"/>
                      </a:endParaRPr>
                    </a:p>
                  </a:txBody>
                  <a:tcPr marL="33503" marR="33503" marT="0" marB="0" anchor="ctr"/>
                </a:tc>
                <a:tc>
                  <a:txBody>
                    <a:bodyPr/>
                    <a:lstStyle/>
                    <a:p>
                      <a:pPr algn="ctr">
                        <a:lnSpc>
                          <a:spcPct val="115000"/>
                        </a:lnSpc>
                        <a:spcAft>
                          <a:spcPts val="0"/>
                        </a:spcAft>
                      </a:pPr>
                      <a:r>
                        <a:rPr lang="en-US" sz="1800">
                          <a:effectLst/>
                          <a:latin typeface="Calibri" pitchFamily="34" charset="0"/>
                        </a:rPr>
                        <a:t>Low</a:t>
                      </a:r>
                      <a:endParaRPr lang="hr-HR" sz="1800">
                        <a:effectLst/>
                        <a:latin typeface="Calibri" pitchFamily="34" charset="0"/>
                        <a:ea typeface="Times New Roman"/>
                        <a:cs typeface="Times New Roman"/>
                      </a:endParaRPr>
                    </a:p>
                  </a:txBody>
                  <a:tcPr marL="33503" marR="33503" marT="0" marB="0" anchor="ctr"/>
                </a:tc>
              </a:tr>
              <a:tr h="763661">
                <a:tc vMerge="1">
                  <a:txBody>
                    <a:bodyPr/>
                    <a:lstStyle/>
                    <a:p>
                      <a:endParaRPr lang="hr-HR"/>
                    </a:p>
                  </a:txBody>
                  <a:tcPr/>
                </a:tc>
                <a:tc>
                  <a:txBody>
                    <a:bodyPr/>
                    <a:lstStyle/>
                    <a:p>
                      <a:pPr algn="r">
                        <a:lnSpc>
                          <a:spcPct val="115000"/>
                        </a:lnSpc>
                        <a:spcAft>
                          <a:spcPts val="0"/>
                        </a:spcAft>
                      </a:pPr>
                      <a:r>
                        <a:rPr lang="en-US" sz="1800">
                          <a:effectLst/>
                          <a:latin typeface="Calibri" pitchFamily="34" charset="0"/>
                        </a:rPr>
                        <a:t>Improbable </a:t>
                      </a:r>
                      <a:endParaRPr lang="hr-HR" sz="1800">
                        <a:effectLst/>
                        <a:latin typeface="Calibri" pitchFamily="34" charset="0"/>
                        <a:ea typeface="Times New Roman"/>
                        <a:cs typeface="Times New Roman"/>
                      </a:endParaRPr>
                    </a:p>
                  </a:txBody>
                  <a:tcPr marL="33503" marR="33503" marT="0" marB="0" anchor="ctr"/>
                </a:tc>
                <a:tc>
                  <a:txBody>
                    <a:bodyPr/>
                    <a:lstStyle/>
                    <a:p>
                      <a:pPr algn="ctr">
                        <a:lnSpc>
                          <a:spcPct val="115000"/>
                        </a:lnSpc>
                        <a:spcAft>
                          <a:spcPts val="0"/>
                        </a:spcAft>
                      </a:pPr>
                      <a:r>
                        <a:rPr lang="en-US" sz="1800" dirty="0">
                          <a:effectLst/>
                          <a:latin typeface="Calibri" pitchFamily="34" charset="0"/>
                        </a:rPr>
                        <a:t>Moderate</a:t>
                      </a:r>
                      <a:endParaRPr lang="hr-HR" sz="1800" dirty="0">
                        <a:effectLst/>
                        <a:latin typeface="Calibri" pitchFamily="34" charset="0"/>
                        <a:ea typeface="Times New Roman"/>
                        <a:cs typeface="Times New Roman"/>
                      </a:endParaRPr>
                    </a:p>
                  </a:txBody>
                  <a:tcPr marL="33503" marR="33503" marT="0" marB="0" anchor="ctr">
                    <a:solidFill>
                      <a:srgbClr val="92D050"/>
                    </a:solidFill>
                  </a:tcPr>
                </a:tc>
                <a:tc>
                  <a:txBody>
                    <a:bodyPr/>
                    <a:lstStyle/>
                    <a:p>
                      <a:pPr algn="ctr">
                        <a:lnSpc>
                          <a:spcPct val="115000"/>
                        </a:lnSpc>
                        <a:spcAft>
                          <a:spcPts val="0"/>
                        </a:spcAft>
                      </a:pPr>
                      <a:r>
                        <a:rPr lang="en-US" sz="1800">
                          <a:effectLst/>
                          <a:latin typeface="Calibri" pitchFamily="34" charset="0"/>
                        </a:rPr>
                        <a:t>Low</a:t>
                      </a:r>
                      <a:endParaRPr lang="hr-HR" sz="1800">
                        <a:effectLst/>
                        <a:latin typeface="Calibri" pitchFamily="34" charset="0"/>
                        <a:ea typeface="Times New Roman"/>
                        <a:cs typeface="Times New Roman"/>
                      </a:endParaRPr>
                    </a:p>
                  </a:txBody>
                  <a:tcPr marL="33503" marR="33503" marT="0" marB="0" anchor="ctr"/>
                </a:tc>
                <a:tc>
                  <a:txBody>
                    <a:bodyPr/>
                    <a:lstStyle/>
                    <a:p>
                      <a:pPr algn="ctr">
                        <a:lnSpc>
                          <a:spcPct val="115000"/>
                        </a:lnSpc>
                        <a:spcAft>
                          <a:spcPts val="0"/>
                        </a:spcAft>
                      </a:pPr>
                      <a:r>
                        <a:rPr lang="en-US" sz="1800" dirty="0">
                          <a:effectLst/>
                          <a:latin typeface="Calibri" pitchFamily="34" charset="0"/>
                        </a:rPr>
                        <a:t>Low</a:t>
                      </a:r>
                      <a:endParaRPr lang="hr-HR" sz="1800" dirty="0">
                        <a:effectLst/>
                        <a:latin typeface="Calibri" pitchFamily="34" charset="0"/>
                        <a:ea typeface="Times New Roman"/>
                        <a:cs typeface="Times New Roman"/>
                      </a:endParaRPr>
                    </a:p>
                  </a:txBody>
                  <a:tcPr marL="33503" marR="33503" marT="0" marB="0" anchor="ctr"/>
                </a:tc>
                <a:tc>
                  <a:txBody>
                    <a:bodyPr/>
                    <a:lstStyle/>
                    <a:p>
                      <a:pPr algn="ctr">
                        <a:lnSpc>
                          <a:spcPct val="115000"/>
                        </a:lnSpc>
                        <a:spcAft>
                          <a:spcPts val="0"/>
                        </a:spcAft>
                      </a:pPr>
                      <a:r>
                        <a:rPr lang="en-US" sz="1800" dirty="0" err="1" smtClean="0">
                          <a:effectLst/>
                          <a:latin typeface="Calibri" pitchFamily="34" charset="0"/>
                        </a:rPr>
                        <a:t>Extr</a:t>
                      </a:r>
                      <a:r>
                        <a:rPr lang="hr-HR" sz="1800" dirty="0" smtClean="0">
                          <a:effectLst/>
                          <a:latin typeface="Calibri" pitchFamily="34" charset="0"/>
                        </a:rPr>
                        <a:t>e</a:t>
                      </a:r>
                      <a:r>
                        <a:rPr lang="en-US" sz="1800" dirty="0" err="1" smtClean="0">
                          <a:effectLst/>
                          <a:latin typeface="Calibri" pitchFamily="34" charset="0"/>
                        </a:rPr>
                        <a:t>mely</a:t>
                      </a:r>
                      <a:r>
                        <a:rPr lang="en-US" sz="1800" dirty="0" smtClean="0">
                          <a:effectLst/>
                          <a:latin typeface="Calibri" pitchFamily="34" charset="0"/>
                        </a:rPr>
                        <a:t> </a:t>
                      </a:r>
                      <a:r>
                        <a:rPr lang="en-US" sz="1800" dirty="0">
                          <a:effectLst/>
                          <a:latin typeface="Calibri" pitchFamily="34" charset="0"/>
                        </a:rPr>
                        <a:t>Low</a:t>
                      </a:r>
                      <a:endParaRPr lang="hr-HR" sz="1800" dirty="0">
                        <a:effectLst/>
                        <a:latin typeface="Calibri" pitchFamily="34" charset="0"/>
                        <a:ea typeface="Times New Roman"/>
                        <a:cs typeface="Times New Roman"/>
                      </a:endParaRPr>
                    </a:p>
                  </a:txBody>
                  <a:tcPr marL="33503" marR="33503" marT="0" marB="0" anchor="ctr"/>
                </a:tc>
              </a:tr>
              <a:tr h="835025">
                <a:tc vMerge="1">
                  <a:txBody>
                    <a:bodyPr/>
                    <a:lstStyle/>
                    <a:p>
                      <a:endParaRPr lang="hr-HR"/>
                    </a:p>
                  </a:txBody>
                  <a:tcPr/>
                </a:tc>
                <a:tc>
                  <a:txBody>
                    <a:bodyPr/>
                    <a:lstStyle/>
                    <a:p>
                      <a:pPr algn="r">
                        <a:lnSpc>
                          <a:spcPct val="115000"/>
                        </a:lnSpc>
                        <a:spcAft>
                          <a:spcPts val="0"/>
                        </a:spcAft>
                      </a:pPr>
                      <a:r>
                        <a:rPr lang="en-US" sz="1800">
                          <a:effectLst/>
                          <a:latin typeface="Calibri" pitchFamily="34" charset="0"/>
                        </a:rPr>
                        <a:t>Extremely improbable</a:t>
                      </a:r>
                      <a:endParaRPr lang="hr-HR" sz="1800">
                        <a:effectLst/>
                        <a:latin typeface="Calibri" pitchFamily="34" charset="0"/>
                        <a:ea typeface="Times New Roman"/>
                        <a:cs typeface="Times New Roman"/>
                      </a:endParaRPr>
                    </a:p>
                  </a:txBody>
                  <a:tcPr marL="33503" marR="33503" marT="0" marB="0" anchor="ctr"/>
                </a:tc>
                <a:tc>
                  <a:txBody>
                    <a:bodyPr/>
                    <a:lstStyle/>
                    <a:p>
                      <a:pPr algn="ctr">
                        <a:lnSpc>
                          <a:spcPct val="115000"/>
                        </a:lnSpc>
                        <a:spcAft>
                          <a:spcPts val="0"/>
                        </a:spcAft>
                      </a:pPr>
                      <a:r>
                        <a:rPr lang="en-US" sz="1800">
                          <a:effectLst/>
                          <a:latin typeface="Calibri" pitchFamily="34" charset="0"/>
                        </a:rPr>
                        <a:t>Low</a:t>
                      </a:r>
                      <a:endParaRPr lang="hr-HR" sz="1800">
                        <a:effectLst/>
                        <a:latin typeface="Calibri" pitchFamily="34" charset="0"/>
                        <a:ea typeface="Times New Roman"/>
                        <a:cs typeface="Times New Roman"/>
                      </a:endParaRPr>
                    </a:p>
                  </a:txBody>
                  <a:tcPr marL="33503" marR="33503" marT="0" marB="0" anchor="ctr"/>
                </a:tc>
                <a:tc>
                  <a:txBody>
                    <a:bodyPr/>
                    <a:lstStyle/>
                    <a:p>
                      <a:pPr algn="ctr">
                        <a:lnSpc>
                          <a:spcPct val="115000"/>
                        </a:lnSpc>
                        <a:spcAft>
                          <a:spcPts val="0"/>
                        </a:spcAft>
                      </a:pPr>
                      <a:r>
                        <a:rPr lang="en-US" sz="1800" dirty="0">
                          <a:effectLst/>
                          <a:latin typeface="Calibri" pitchFamily="34" charset="0"/>
                        </a:rPr>
                        <a:t>Low</a:t>
                      </a:r>
                      <a:endParaRPr lang="hr-HR" sz="1800" dirty="0">
                        <a:effectLst/>
                        <a:latin typeface="Calibri" pitchFamily="34" charset="0"/>
                        <a:ea typeface="Times New Roman"/>
                        <a:cs typeface="Times New Roman"/>
                      </a:endParaRPr>
                    </a:p>
                  </a:txBody>
                  <a:tcPr marL="33503" marR="33503" marT="0" marB="0" anchor="ctr"/>
                </a:tc>
                <a:tc>
                  <a:txBody>
                    <a:bodyPr/>
                    <a:lstStyle/>
                    <a:p>
                      <a:pPr algn="ctr">
                        <a:lnSpc>
                          <a:spcPct val="115000"/>
                        </a:lnSpc>
                        <a:spcAft>
                          <a:spcPts val="0"/>
                        </a:spcAft>
                      </a:pPr>
                      <a:r>
                        <a:rPr lang="en-US" sz="1800">
                          <a:effectLst/>
                          <a:latin typeface="Calibri" pitchFamily="34" charset="0"/>
                        </a:rPr>
                        <a:t>Exrimely Low</a:t>
                      </a:r>
                      <a:endParaRPr lang="hr-HR" sz="1800">
                        <a:effectLst/>
                        <a:latin typeface="Calibri" pitchFamily="34" charset="0"/>
                        <a:ea typeface="Times New Roman"/>
                        <a:cs typeface="Times New Roman"/>
                      </a:endParaRPr>
                    </a:p>
                  </a:txBody>
                  <a:tcPr marL="33503" marR="33503" marT="0" marB="0" anchor="ctr"/>
                </a:tc>
                <a:tc>
                  <a:txBody>
                    <a:bodyPr/>
                    <a:lstStyle/>
                    <a:p>
                      <a:pPr algn="ctr">
                        <a:lnSpc>
                          <a:spcPct val="115000"/>
                        </a:lnSpc>
                        <a:spcAft>
                          <a:spcPts val="0"/>
                        </a:spcAft>
                      </a:pPr>
                      <a:r>
                        <a:rPr lang="en-US" sz="1800" dirty="0" err="1" smtClean="0">
                          <a:effectLst/>
                          <a:latin typeface="Calibri" pitchFamily="34" charset="0"/>
                        </a:rPr>
                        <a:t>Extr</a:t>
                      </a:r>
                      <a:r>
                        <a:rPr lang="hr-HR" sz="1800" dirty="0" smtClean="0">
                          <a:effectLst/>
                          <a:latin typeface="Calibri" pitchFamily="34" charset="0"/>
                        </a:rPr>
                        <a:t>e</a:t>
                      </a:r>
                      <a:r>
                        <a:rPr lang="en-US" sz="1800" dirty="0" err="1" smtClean="0">
                          <a:effectLst/>
                          <a:latin typeface="Calibri" pitchFamily="34" charset="0"/>
                        </a:rPr>
                        <a:t>mely</a:t>
                      </a:r>
                      <a:r>
                        <a:rPr lang="en-US" sz="1800" dirty="0" smtClean="0">
                          <a:effectLst/>
                          <a:latin typeface="Calibri" pitchFamily="34" charset="0"/>
                        </a:rPr>
                        <a:t> </a:t>
                      </a:r>
                      <a:r>
                        <a:rPr lang="en-US" sz="1800" dirty="0">
                          <a:effectLst/>
                          <a:latin typeface="Calibri" pitchFamily="34" charset="0"/>
                        </a:rPr>
                        <a:t>Low</a:t>
                      </a:r>
                      <a:endParaRPr lang="hr-HR" sz="1800" dirty="0">
                        <a:effectLst/>
                        <a:latin typeface="Calibri" pitchFamily="34" charset="0"/>
                        <a:ea typeface="Times New Roman"/>
                        <a:cs typeface="Times New Roman"/>
                      </a:endParaRPr>
                    </a:p>
                  </a:txBody>
                  <a:tcPr marL="33503" marR="33503" marT="0" marB="0" anchor="ctr"/>
                </a:tc>
              </a:tr>
            </a:tbl>
          </a:graphicData>
        </a:graphic>
      </p:graphicFrame>
      <p:sp>
        <p:nvSpPr>
          <p:cNvPr id="5" name="Rectangle 4"/>
          <p:cNvSpPr/>
          <p:nvPr/>
        </p:nvSpPr>
        <p:spPr>
          <a:xfrm>
            <a:off x="2652936" y="114300"/>
            <a:ext cx="3643605" cy="498598"/>
          </a:xfrm>
          <a:prstGeom prst="rect">
            <a:avLst/>
          </a:prstGeom>
        </p:spPr>
        <p:txBody>
          <a:bodyPr wrap="square">
            <a:spAutoFit/>
          </a:bodyPr>
          <a:lstStyle/>
          <a:p>
            <a:pPr algn="ctr"/>
            <a:r>
              <a:rPr lang="hr-HR" sz="2640" b="1" dirty="0">
                <a:solidFill>
                  <a:schemeClr val="bg1"/>
                </a:solidFill>
                <a:latin typeface="Calibri" pitchFamily="34" charset="0"/>
              </a:rPr>
              <a:t>Case Studies - UEMS</a:t>
            </a:r>
            <a:endParaRPr lang="hr-HR" sz="2640" dirty="0"/>
          </a:p>
        </p:txBody>
      </p:sp>
      <p:sp>
        <p:nvSpPr>
          <p:cNvPr id="15" name="Oval 14"/>
          <p:cNvSpPr>
            <a:spLocks noChangeArrowheads="1"/>
          </p:cNvSpPr>
          <p:nvPr/>
        </p:nvSpPr>
        <p:spPr bwMode="auto">
          <a:xfrm>
            <a:off x="2754310" y="2451056"/>
            <a:ext cx="1742594" cy="1565403"/>
          </a:xfrm>
          <a:prstGeom prst="ellipse">
            <a:avLst/>
          </a:prstGeom>
          <a:noFill/>
          <a:ln w="38100"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100584" tIns="50292" rIns="100584" bIns="50292" anchor="t" anchorCtr="0" upright="1">
            <a:noAutofit/>
          </a:bodyPr>
          <a:lstStyle/>
          <a:p>
            <a:endParaRPr lang="hr-HR" sz="1980"/>
          </a:p>
        </p:txBody>
      </p:sp>
      <p:sp>
        <p:nvSpPr>
          <p:cNvPr id="14" name="Rectangle 13"/>
          <p:cNvSpPr/>
          <p:nvPr/>
        </p:nvSpPr>
        <p:spPr>
          <a:xfrm>
            <a:off x="435090" y="1034683"/>
            <a:ext cx="5148572" cy="523220"/>
          </a:xfrm>
          <a:prstGeom prst="rect">
            <a:avLst/>
          </a:prstGeom>
        </p:spPr>
        <p:txBody>
          <a:bodyPr wrap="square">
            <a:spAutoFit/>
          </a:bodyPr>
          <a:lstStyle/>
          <a:p>
            <a:pPr lvl="1"/>
            <a:r>
              <a:rPr lang="en-US" sz="2800" b="1" dirty="0">
                <a:solidFill>
                  <a:srgbClr val="C00000"/>
                </a:solidFill>
                <a:latin typeface="Calibri" pitchFamily="34" charset="0"/>
              </a:rPr>
              <a:t>UEMS Risk index </a:t>
            </a:r>
            <a:endParaRPr lang="hr-HR" sz="2800" b="1" dirty="0">
              <a:solidFill>
                <a:srgbClr val="C00000"/>
              </a:solidFill>
              <a:latin typeface="Calibri" pitchFamily="34" charset="0"/>
            </a:endParaRPr>
          </a:p>
        </p:txBody>
      </p:sp>
    </p:spTree>
    <p:extLst>
      <p:ext uri="{BB962C8B-B14F-4D97-AF65-F5344CB8AC3E}">
        <p14:creationId xmlns:p14="http://schemas.microsoft.com/office/powerpoint/2010/main" val="24997464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24" descr="Description: Untitl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163" y="1110027"/>
            <a:ext cx="7402074" cy="429639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49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6292" y="5434618"/>
            <a:ext cx="3701037" cy="224542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49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4942" y="5456770"/>
            <a:ext cx="3675296" cy="2223274"/>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492"/>
          <p:cNvSpPr txBox="1">
            <a:spLocks noChangeArrowheads="1"/>
          </p:cNvSpPr>
          <p:nvPr/>
        </p:nvSpPr>
        <p:spPr bwMode="auto">
          <a:xfrm>
            <a:off x="1077087" y="10075378"/>
            <a:ext cx="2970022" cy="1354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spAutoFit/>
          </a:bodyPr>
          <a:lstStyle/>
          <a:p>
            <a:r>
              <a:rPr lang="en-AU" sz="880" b="1">
                <a:solidFill>
                  <a:schemeClr val="bg2"/>
                </a:solidFill>
                <a:latin typeface="Tahoma"/>
                <a:ea typeface="Times New Roman"/>
                <a:cs typeface="Times New Roman"/>
              </a:rPr>
              <a:t>Containers stored near power plant</a:t>
            </a:r>
            <a:endParaRPr lang="hr-HR" sz="1210" b="1">
              <a:solidFill>
                <a:schemeClr val="bg2"/>
              </a:solidFill>
              <a:latin typeface="Tahoma"/>
              <a:ea typeface="Times New Roman"/>
              <a:cs typeface="Times New Roman"/>
            </a:endParaRPr>
          </a:p>
        </p:txBody>
      </p:sp>
      <p:sp>
        <p:nvSpPr>
          <p:cNvPr id="11" name="Oval 10"/>
          <p:cNvSpPr>
            <a:spLocks noChangeArrowheads="1"/>
          </p:cNvSpPr>
          <p:nvPr/>
        </p:nvSpPr>
        <p:spPr bwMode="auto">
          <a:xfrm>
            <a:off x="1855216" y="9232288"/>
            <a:ext cx="745300" cy="772541"/>
          </a:xfrm>
          <a:prstGeom prst="ellipse">
            <a:avLst/>
          </a:prstGeom>
          <a:noFill/>
          <a:ln w="28575"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100584" tIns="50292" rIns="100584" bIns="50292" anchor="t" anchorCtr="0" upright="1">
            <a:noAutofit/>
          </a:bodyPr>
          <a:lstStyle/>
          <a:p>
            <a:endParaRPr lang="hr-HR" sz="1980" b="1">
              <a:solidFill>
                <a:schemeClr val="bg2"/>
              </a:solidFill>
            </a:endParaRPr>
          </a:p>
        </p:txBody>
      </p:sp>
      <p:sp>
        <p:nvSpPr>
          <p:cNvPr id="12" name="Text Box 494"/>
          <p:cNvSpPr txBox="1">
            <a:spLocks noChangeArrowheads="1"/>
          </p:cNvSpPr>
          <p:nvPr/>
        </p:nvSpPr>
        <p:spPr bwMode="auto">
          <a:xfrm>
            <a:off x="4290187" y="10067694"/>
            <a:ext cx="2978404" cy="1354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spAutoFit/>
          </a:bodyPr>
          <a:lstStyle/>
          <a:p>
            <a:r>
              <a:rPr lang="en-AU" sz="880" b="1">
                <a:solidFill>
                  <a:schemeClr val="bg2"/>
                </a:solidFill>
                <a:latin typeface="Tahoma"/>
                <a:ea typeface="Times New Roman"/>
                <a:cs typeface="Times New Roman"/>
              </a:rPr>
              <a:t>Crater and damaged power plant after UEMS</a:t>
            </a:r>
            <a:endParaRPr lang="hr-HR" sz="1210" b="1">
              <a:solidFill>
                <a:schemeClr val="bg2"/>
              </a:solidFill>
              <a:latin typeface="Tahoma"/>
              <a:ea typeface="Times New Roman"/>
              <a:cs typeface="Times New Roman"/>
            </a:endParaRPr>
          </a:p>
        </p:txBody>
      </p:sp>
      <p:sp>
        <p:nvSpPr>
          <p:cNvPr id="7" name="Rectangle 7"/>
          <p:cNvSpPr>
            <a:spLocks noChangeArrowheads="1"/>
          </p:cNvSpPr>
          <p:nvPr/>
        </p:nvSpPr>
        <p:spPr bwMode="auto">
          <a:xfrm>
            <a:off x="1" y="415507"/>
            <a:ext cx="203197" cy="406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0584" tIns="50292" rIns="100584" bIns="50292" numCol="1" anchor="ctr" anchorCtr="0" compatLnSpc="1">
            <a:prstTxWarp prst="textNoShape">
              <a:avLst/>
            </a:prstTxWarp>
            <a:spAutoFit/>
          </a:bodyPr>
          <a:lstStyle/>
          <a:p>
            <a:endParaRPr lang="hr-HR" sz="1980" b="1">
              <a:solidFill>
                <a:schemeClr val="bg2"/>
              </a:solidFill>
            </a:endParaRPr>
          </a:p>
        </p:txBody>
      </p:sp>
      <p:sp>
        <p:nvSpPr>
          <p:cNvPr id="8" name="Rectangle 10"/>
          <p:cNvSpPr>
            <a:spLocks noChangeArrowheads="1"/>
          </p:cNvSpPr>
          <p:nvPr/>
        </p:nvSpPr>
        <p:spPr bwMode="auto">
          <a:xfrm>
            <a:off x="1" y="666967"/>
            <a:ext cx="203197" cy="406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0584" tIns="50292" rIns="100584" bIns="50292" numCol="1" anchor="ctr" anchorCtr="0" compatLnSpc="1">
            <a:prstTxWarp prst="textNoShape">
              <a:avLst/>
            </a:prstTxWarp>
            <a:spAutoFit/>
          </a:bodyPr>
          <a:lstStyle/>
          <a:p>
            <a:endParaRPr lang="hr-HR" sz="1980" b="1">
              <a:solidFill>
                <a:schemeClr val="bg2"/>
              </a:solidFill>
            </a:endParaRPr>
          </a:p>
        </p:txBody>
      </p:sp>
      <p:sp>
        <p:nvSpPr>
          <p:cNvPr id="9" name="Rectangle 11"/>
          <p:cNvSpPr>
            <a:spLocks noChangeArrowheads="1"/>
          </p:cNvSpPr>
          <p:nvPr/>
        </p:nvSpPr>
        <p:spPr bwMode="auto">
          <a:xfrm>
            <a:off x="1" y="4334093"/>
            <a:ext cx="203197" cy="406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0584" tIns="50292" rIns="100584" bIns="50292" numCol="1" anchor="ctr" anchorCtr="0" compatLnSpc="1">
            <a:prstTxWarp prst="textNoShape">
              <a:avLst/>
            </a:prstTxWarp>
            <a:spAutoFit/>
          </a:bodyPr>
          <a:lstStyle/>
          <a:p>
            <a:pPr defTabSz="1005840" fontAlgn="base">
              <a:spcBef>
                <a:spcPct val="0"/>
              </a:spcBef>
              <a:spcAft>
                <a:spcPct val="0"/>
              </a:spcAft>
            </a:pPr>
            <a:endParaRPr lang="sr-Latn-RS" sz="1980" b="1">
              <a:solidFill>
                <a:schemeClr val="bg2"/>
              </a:solidFill>
              <a:latin typeface="Arial" pitchFamily="34" charset="0"/>
              <a:cs typeface="Arial" pitchFamily="34" charset="0"/>
            </a:endParaRPr>
          </a:p>
        </p:txBody>
      </p:sp>
      <p:sp>
        <p:nvSpPr>
          <p:cNvPr id="17" name="Text Box 492"/>
          <p:cNvSpPr txBox="1">
            <a:spLocks noChangeArrowheads="1"/>
          </p:cNvSpPr>
          <p:nvPr/>
        </p:nvSpPr>
        <p:spPr bwMode="auto">
          <a:xfrm>
            <a:off x="1544013" y="7680044"/>
            <a:ext cx="3247561" cy="2369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spAutoFit/>
          </a:bodyPr>
          <a:lstStyle/>
          <a:p>
            <a:r>
              <a:rPr lang="en-AU" sz="1540" b="1" dirty="0">
                <a:solidFill>
                  <a:schemeClr val="bg2"/>
                </a:solidFill>
                <a:latin typeface="Calibri" pitchFamily="34" charset="0"/>
                <a:ea typeface="Times New Roman"/>
                <a:cs typeface="Times New Roman"/>
              </a:rPr>
              <a:t>Containers stored near power plant</a:t>
            </a:r>
            <a:endParaRPr lang="hr-HR" sz="1540" b="1" dirty="0">
              <a:solidFill>
                <a:schemeClr val="bg2"/>
              </a:solidFill>
              <a:latin typeface="Calibri" pitchFamily="34" charset="0"/>
              <a:ea typeface="Times New Roman"/>
              <a:cs typeface="Times New Roman"/>
            </a:endParaRPr>
          </a:p>
        </p:txBody>
      </p:sp>
      <p:sp>
        <p:nvSpPr>
          <p:cNvPr id="18" name="Oval 17"/>
          <p:cNvSpPr>
            <a:spLocks noChangeArrowheads="1"/>
          </p:cNvSpPr>
          <p:nvPr/>
        </p:nvSpPr>
        <p:spPr bwMode="auto">
          <a:xfrm>
            <a:off x="2311082" y="6752970"/>
            <a:ext cx="745300" cy="772541"/>
          </a:xfrm>
          <a:prstGeom prst="ellipse">
            <a:avLst/>
          </a:prstGeom>
          <a:noFill/>
          <a:ln w="28575"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100584" tIns="50292" rIns="100584" bIns="50292" anchor="t" anchorCtr="0" upright="1">
            <a:noAutofit/>
          </a:bodyPr>
          <a:lstStyle/>
          <a:p>
            <a:endParaRPr lang="hr-HR" sz="1980" b="1">
              <a:solidFill>
                <a:schemeClr val="bg2"/>
              </a:solidFill>
            </a:endParaRPr>
          </a:p>
        </p:txBody>
      </p:sp>
      <p:sp>
        <p:nvSpPr>
          <p:cNvPr id="19" name="Text Box 494"/>
          <p:cNvSpPr txBox="1">
            <a:spLocks noChangeArrowheads="1"/>
          </p:cNvSpPr>
          <p:nvPr/>
        </p:nvSpPr>
        <p:spPr bwMode="auto">
          <a:xfrm>
            <a:off x="4966703" y="7680044"/>
            <a:ext cx="3722908" cy="2369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spAutoFit/>
          </a:bodyPr>
          <a:lstStyle/>
          <a:p>
            <a:r>
              <a:rPr lang="en-AU" sz="1540" b="1" dirty="0">
                <a:solidFill>
                  <a:schemeClr val="bg2"/>
                </a:solidFill>
                <a:latin typeface="Calibri" pitchFamily="34" charset="0"/>
                <a:ea typeface="Times New Roman"/>
                <a:cs typeface="Times New Roman"/>
              </a:rPr>
              <a:t>Crater and damaged power plant after UEMS</a:t>
            </a:r>
            <a:endParaRPr lang="hr-HR" sz="1540" b="1" dirty="0">
              <a:solidFill>
                <a:schemeClr val="bg2"/>
              </a:solidFill>
              <a:latin typeface="Calibri" pitchFamily="34" charset="0"/>
              <a:ea typeface="Times New Roman"/>
              <a:cs typeface="Times New Roman"/>
            </a:endParaRPr>
          </a:p>
        </p:txBody>
      </p:sp>
      <p:sp>
        <p:nvSpPr>
          <p:cNvPr id="14" name="Rectangle 13"/>
          <p:cNvSpPr/>
          <p:nvPr/>
        </p:nvSpPr>
        <p:spPr>
          <a:xfrm>
            <a:off x="376446" y="405357"/>
            <a:ext cx="6892145" cy="523220"/>
          </a:xfrm>
          <a:prstGeom prst="rect">
            <a:avLst/>
          </a:prstGeom>
        </p:spPr>
        <p:txBody>
          <a:bodyPr wrap="square">
            <a:spAutoFit/>
          </a:bodyPr>
          <a:lstStyle/>
          <a:p>
            <a:pPr lvl="2"/>
            <a:r>
              <a:rPr lang="en-US" sz="2800" b="1" dirty="0" err="1">
                <a:solidFill>
                  <a:schemeClr val="bg2"/>
                </a:solidFill>
                <a:latin typeface="Calibri" pitchFamily="34" charset="0"/>
              </a:rPr>
              <a:t>Florakis</a:t>
            </a:r>
            <a:r>
              <a:rPr lang="en-US" sz="2800" b="1" dirty="0">
                <a:solidFill>
                  <a:schemeClr val="bg2"/>
                </a:solidFill>
                <a:latin typeface="Calibri" pitchFamily="34" charset="0"/>
              </a:rPr>
              <a:t> Naval Base Cyprus </a:t>
            </a:r>
            <a:endParaRPr lang="hr-HR" sz="2800" b="1" dirty="0">
              <a:solidFill>
                <a:schemeClr val="bg2"/>
              </a:solidFill>
              <a:latin typeface="Calibri" pitchFamily="34" charset="0"/>
            </a:endParaRPr>
          </a:p>
        </p:txBody>
      </p:sp>
    </p:spTree>
    <p:extLst>
      <p:ext uri="{BB962C8B-B14F-4D97-AF65-F5344CB8AC3E}">
        <p14:creationId xmlns:p14="http://schemas.microsoft.com/office/powerpoint/2010/main" val="26945483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1925" y="1362149"/>
            <a:ext cx="8792177" cy="634020"/>
          </a:xfrm>
          <a:prstGeom prst="rect">
            <a:avLst/>
          </a:prstGeom>
        </p:spPr>
        <p:txBody>
          <a:bodyPr wrap="square">
            <a:spAutoFit/>
          </a:bodyPr>
          <a:lstStyle/>
          <a:p>
            <a:pPr algn="ctr"/>
            <a:r>
              <a:rPr lang="hr-HR" sz="3520" dirty="0"/>
              <a:t> </a:t>
            </a:r>
            <a:endParaRPr lang="hr-HR" sz="3520" dirty="0">
              <a:solidFill>
                <a:srgbClr val="0070C0"/>
              </a:solidFill>
            </a:endParaRPr>
          </a:p>
        </p:txBody>
      </p:sp>
      <p:sp>
        <p:nvSpPr>
          <p:cNvPr id="3" name="Rectangle 2"/>
          <p:cNvSpPr/>
          <p:nvPr/>
        </p:nvSpPr>
        <p:spPr>
          <a:xfrm>
            <a:off x="781133" y="2787908"/>
            <a:ext cx="8237715" cy="4832092"/>
          </a:xfrm>
          <a:prstGeom prst="rect">
            <a:avLst/>
          </a:prstGeom>
        </p:spPr>
        <p:txBody>
          <a:bodyPr wrap="square">
            <a:spAutoFit/>
          </a:bodyPr>
          <a:lstStyle/>
          <a:p>
            <a:pPr algn="ctr"/>
            <a:r>
              <a:rPr lang="hr-HR" sz="3520" b="1" dirty="0">
                <a:latin typeface="Calibri" panose="020F0502020204030204" pitchFamily="34" charset="0"/>
                <a:cs typeface="Calibri" panose="020F0502020204030204" pitchFamily="34" charset="0"/>
              </a:rPr>
              <a:t>International Lessons Learned in </a:t>
            </a:r>
            <a:r>
              <a:rPr lang="hr-HR" sz="3520" b="1" dirty="0">
                <a:latin typeface="Calibri" panose="020F0502020204030204" pitchFamily="34" charset="0"/>
                <a:cs typeface="Calibri" panose="020F0502020204030204" pitchFamily="34" charset="0"/>
              </a:rPr>
              <a:t>C-IED/EOD &amp; CBRNe </a:t>
            </a:r>
            <a:r>
              <a:rPr lang="hr-HR" sz="3520" b="1" dirty="0">
                <a:latin typeface="Calibri" panose="020F0502020204030204" pitchFamily="34" charset="0"/>
                <a:cs typeface="Calibri" panose="020F0502020204030204" pitchFamily="34" charset="0"/>
              </a:rPr>
              <a:t>Defense</a:t>
            </a:r>
            <a:r>
              <a:rPr lang="hr-HR" sz="3520" b="1" dirty="0">
                <a:latin typeface="Calibri" panose="020F0502020204030204" pitchFamily="34" charset="0"/>
                <a:cs typeface="Calibri" panose="020F0502020204030204" pitchFamily="34" charset="0"/>
              </a:rPr>
              <a:t> and </a:t>
            </a:r>
            <a:r>
              <a:rPr lang="hr-HR" sz="3520" b="1" dirty="0">
                <a:latin typeface="Calibri" panose="020F0502020204030204" pitchFamily="34" charset="0"/>
                <a:cs typeface="Calibri" panose="020F0502020204030204" pitchFamily="34" charset="0"/>
              </a:rPr>
              <a:t>Response</a:t>
            </a:r>
          </a:p>
          <a:p>
            <a:pPr algn="ctr"/>
            <a:endParaRPr lang="hr-HR" sz="3520" dirty="0">
              <a:latin typeface="Calibri" panose="020F0502020204030204" pitchFamily="34" charset="0"/>
              <a:cs typeface="Calibri" panose="020F0502020204030204" pitchFamily="34" charset="0"/>
            </a:endParaRPr>
          </a:p>
          <a:p>
            <a:pPr algn="ctr"/>
            <a:r>
              <a:rPr lang="hr-HR" sz="4400" b="1" dirty="0">
                <a:solidFill>
                  <a:srgbClr val="C00000"/>
                </a:solidFill>
                <a:latin typeface="Calibri" pitchFamily="34" charset="0"/>
                <a:cs typeface="Arial" pitchFamily="34" charset="0"/>
              </a:rPr>
              <a:t>Extreme </a:t>
            </a:r>
            <a:r>
              <a:rPr lang="hr-HR" sz="4400" b="1" dirty="0">
                <a:solidFill>
                  <a:srgbClr val="C00000"/>
                </a:solidFill>
                <a:latin typeface="Calibri" pitchFamily="34" charset="0"/>
                <a:cs typeface="Arial" pitchFamily="34" charset="0"/>
              </a:rPr>
              <a:t>Hot Zone</a:t>
            </a:r>
          </a:p>
          <a:p>
            <a:pPr algn="ctr"/>
            <a:r>
              <a:rPr lang="hr-HR" sz="4400" b="1" dirty="0">
                <a:solidFill>
                  <a:srgbClr val="C00000"/>
                </a:solidFill>
                <a:latin typeface="Calibri" pitchFamily="34" charset="0"/>
              </a:rPr>
              <a:t>and </a:t>
            </a:r>
          </a:p>
          <a:p>
            <a:pPr algn="ctr"/>
            <a:r>
              <a:rPr lang="hr-HR" sz="4400" b="1" dirty="0">
                <a:solidFill>
                  <a:srgbClr val="C00000"/>
                </a:solidFill>
                <a:latin typeface="Calibri" pitchFamily="34" charset="0"/>
              </a:rPr>
              <a:t>Remote Controlled Systems </a:t>
            </a:r>
            <a:endParaRPr lang="hr-HR" sz="4400" b="1" dirty="0">
              <a:solidFill>
                <a:srgbClr val="FF0000"/>
              </a:solidFill>
              <a:latin typeface="Calibri" pitchFamily="34" charset="0"/>
            </a:endParaRPr>
          </a:p>
          <a:p>
            <a:endParaRPr lang="hr-HR" sz="4400" b="1" dirty="0">
              <a:solidFill>
                <a:srgbClr val="FF0000"/>
              </a:solidFill>
              <a:latin typeface="Calibri" pitchFamily="34" charset="0"/>
            </a:endParaRPr>
          </a:p>
          <a:p>
            <a:r>
              <a:rPr lang="hr-HR" sz="2640" dirty="0">
                <a:latin typeface="Calibri" pitchFamily="34" charset="0"/>
              </a:rPr>
              <a:t>Speaker: Zvonko Orehovec</a:t>
            </a:r>
            <a:endParaRPr lang="hr-HR" sz="2640" b="1" dirty="0">
              <a:solidFill>
                <a:srgbClr val="C00000"/>
              </a:solidFill>
              <a:latin typeface="Calibri" pitchFamily="34" charset="0"/>
            </a:endParaRPr>
          </a:p>
        </p:txBody>
      </p:sp>
      <p:sp>
        <p:nvSpPr>
          <p:cNvPr id="4" name="Rectangle 3"/>
          <p:cNvSpPr/>
          <p:nvPr/>
        </p:nvSpPr>
        <p:spPr>
          <a:xfrm>
            <a:off x="355881" y="1362149"/>
            <a:ext cx="9188221" cy="1581972"/>
          </a:xfrm>
          <a:prstGeom prst="rect">
            <a:avLst/>
          </a:prstGeom>
        </p:spPr>
        <p:txBody>
          <a:bodyPr wrap="square">
            <a:spAutoFit/>
          </a:bodyPr>
          <a:lstStyle/>
          <a:p>
            <a:pPr algn="ctr"/>
            <a:endParaRPr lang="hr-HR" sz="3520" b="1" dirty="0" smtClean="0">
              <a:solidFill>
                <a:srgbClr val="C00000"/>
              </a:solidFill>
            </a:endParaRPr>
          </a:p>
          <a:p>
            <a:pPr algn="ctr"/>
            <a:r>
              <a:rPr lang="hr-HR" sz="3520" b="1" dirty="0" smtClean="0">
                <a:solidFill>
                  <a:srgbClr val="C00000"/>
                </a:solidFill>
              </a:rPr>
              <a:t>DOK-ING </a:t>
            </a:r>
            <a:r>
              <a:rPr lang="hr-HR" sz="3520" b="1" dirty="0">
                <a:solidFill>
                  <a:srgbClr val="C00000"/>
                </a:solidFill>
              </a:rPr>
              <a:t>D.O.O. </a:t>
            </a:r>
            <a:r>
              <a:rPr lang="hr-HR" sz="3520" b="1" dirty="0">
                <a:solidFill>
                  <a:srgbClr val="C00000"/>
                </a:solidFill>
              </a:rPr>
              <a:t>ZAGREB, CROATIA</a:t>
            </a:r>
            <a:endParaRPr lang="hr-HR" sz="3080" dirty="0">
              <a:latin typeface="Calibri" pitchFamily="34" charset="0"/>
              <a:cs typeface="Arial" pitchFamily="34" charset="0"/>
            </a:endParaRPr>
          </a:p>
          <a:p>
            <a:pPr algn="ctr"/>
            <a:endParaRPr lang="hr-HR" sz="2640" dirty="0">
              <a:solidFill>
                <a:srgbClr val="C00000"/>
              </a:solidFill>
              <a:latin typeface="Calibri" pitchFamily="34" charset="0"/>
              <a:cs typeface="Arial" pitchFamily="34" charset="0"/>
            </a:endParaRPr>
          </a:p>
        </p:txBody>
      </p:sp>
    </p:spTree>
    <p:extLst>
      <p:ext uri="{BB962C8B-B14F-4D97-AF65-F5344CB8AC3E}">
        <p14:creationId xmlns:p14="http://schemas.microsoft.com/office/powerpoint/2010/main" val="120267499"/>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3507" y="1024677"/>
            <a:ext cx="8712968" cy="1108923"/>
          </a:xfrm>
        </p:spPr>
        <p:txBody>
          <a:bodyPr>
            <a:normAutofit/>
          </a:bodyPr>
          <a:lstStyle/>
          <a:p>
            <a:pPr lvl="0" algn="ctr">
              <a:buNone/>
            </a:pPr>
            <a:r>
              <a:rPr lang="en-US" sz="2800" b="1" dirty="0">
                <a:solidFill>
                  <a:srgbClr val="C00000"/>
                </a:solidFill>
                <a:latin typeface="Calibri" pitchFamily="34" charset="0"/>
              </a:rPr>
              <a:t>Terrorist and/or military attack </a:t>
            </a:r>
            <a:r>
              <a:rPr lang="en-US" sz="2800" dirty="0">
                <a:solidFill>
                  <a:srgbClr val="C00000"/>
                </a:solidFill>
                <a:latin typeface="Calibri" pitchFamily="34" charset="0"/>
              </a:rPr>
              <a:t>on critical infrastructure installations important for defense strategy.</a:t>
            </a:r>
          </a:p>
        </p:txBody>
      </p:sp>
      <p:pic>
        <p:nvPicPr>
          <p:cNvPr id="5" name="Picture 6" descr="C:\Documents and Settings\Iva Orehovec\My Documents\Z V O N K O\DOK-ING\predavanja\Photo car bomb\russia-terrorism.jpg"/>
          <p:cNvPicPr>
            <a:picLocks noChangeAspect="1" noChangeArrowheads="1"/>
          </p:cNvPicPr>
          <p:nvPr/>
        </p:nvPicPr>
        <p:blipFill>
          <a:blip r:embed="rId2" cstate="print"/>
          <a:srcRect/>
          <a:stretch>
            <a:fillRect/>
          </a:stretch>
        </p:blipFill>
        <p:spPr bwMode="auto">
          <a:xfrm>
            <a:off x="4712365" y="2064397"/>
            <a:ext cx="4863636" cy="2741999"/>
          </a:xfrm>
          <a:prstGeom prst="rect">
            <a:avLst/>
          </a:prstGeom>
          <a:noFill/>
        </p:spPr>
      </p:pic>
      <p:pic>
        <p:nvPicPr>
          <p:cNvPr id="6" name="Picture 6" descr="C:\Documents and Settings\Iva Orehovec\My Documents\Z V O N K O\DOK-ING\predavanja\Photo-Nuclear Disasters\fukushima-Fixing the Grid at Fukushima-28.jpg"/>
          <p:cNvPicPr>
            <a:picLocks noChangeAspect="1" noChangeArrowheads="1"/>
          </p:cNvPicPr>
          <p:nvPr/>
        </p:nvPicPr>
        <p:blipFill>
          <a:blip r:embed="rId3" cstate="print"/>
          <a:srcRect/>
          <a:stretch>
            <a:fillRect/>
          </a:stretch>
        </p:blipFill>
        <p:spPr bwMode="auto">
          <a:xfrm>
            <a:off x="3128189" y="4440662"/>
            <a:ext cx="3789597" cy="2851517"/>
          </a:xfrm>
          <a:prstGeom prst="rect">
            <a:avLst/>
          </a:prstGeom>
          <a:noFill/>
        </p:spPr>
      </p:pic>
      <p:pic>
        <p:nvPicPr>
          <p:cNvPr id="7" name="Picture 3" descr="C:\Documents and Settings\Iva Orehovec\My Documents\Z V O N K O\DOK-ING\predavanja\Photo Chemical Disasters\Chem.disaster-2.jpg"/>
          <p:cNvPicPr>
            <a:picLocks noChangeAspect="1" noChangeArrowheads="1"/>
          </p:cNvPicPr>
          <p:nvPr/>
        </p:nvPicPr>
        <p:blipFill>
          <a:blip r:embed="rId4" cstate="print"/>
          <a:srcRect/>
          <a:stretch>
            <a:fillRect/>
          </a:stretch>
        </p:blipFill>
        <p:spPr bwMode="auto">
          <a:xfrm>
            <a:off x="6573213" y="4440662"/>
            <a:ext cx="3397053" cy="3053048"/>
          </a:xfrm>
          <a:prstGeom prst="rect">
            <a:avLst/>
          </a:prstGeom>
          <a:noFill/>
        </p:spPr>
      </p:pic>
      <p:pic>
        <p:nvPicPr>
          <p:cNvPr id="8" name="Picture 5" descr="C:\Documents and Settings\Iva Orehovec\My Documents\Z V O N K O\DOK-ING\predavanja\Photo car bomb\Oslo-auto bomb-blast-4.jpg"/>
          <p:cNvPicPr>
            <a:picLocks noChangeAspect="1" noChangeArrowheads="1"/>
          </p:cNvPicPr>
          <p:nvPr/>
        </p:nvPicPr>
        <p:blipFill>
          <a:blip r:embed="rId5" cstate="print"/>
          <a:srcRect/>
          <a:stretch>
            <a:fillRect/>
          </a:stretch>
        </p:blipFill>
        <p:spPr bwMode="auto">
          <a:xfrm>
            <a:off x="68367" y="5074332"/>
            <a:ext cx="3614283" cy="2217597"/>
          </a:xfrm>
          <a:prstGeom prst="rect">
            <a:avLst/>
          </a:prstGeom>
          <a:noFill/>
        </p:spPr>
      </p:pic>
      <p:pic>
        <p:nvPicPr>
          <p:cNvPr id="9" name="Picture 3" descr="C:\Documents and Settings\Iva Orehovec\My Documents\Z V O N K O\DOK-ING\predavanja\Photo Chemical Disasters\Chem.disaster-5.jpg"/>
          <p:cNvPicPr>
            <a:picLocks noChangeAspect="1" noChangeArrowheads="1"/>
          </p:cNvPicPr>
          <p:nvPr/>
        </p:nvPicPr>
        <p:blipFill>
          <a:blip r:embed="rId6" cstate="print"/>
          <a:srcRect/>
          <a:stretch>
            <a:fillRect/>
          </a:stretch>
        </p:blipFill>
        <p:spPr bwMode="auto">
          <a:xfrm>
            <a:off x="276672" y="1993861"/>
            <a:ext cx="3960440" cy="2659566"/>
          </a:xfrm>
          <a:prstGeom prst="rect">
            <a:avLst/>
          </a:prstGeom>
          <a:noFill/>
        </p:spPr>
      </p:pic>
      <p:sp>
        <p:nvSpPr>
          <p:cNvPr id="10" name="Title 1"/>
          <p:cNvSpPr txBox="1">
            <a:spLocks/>
          </p:cNvSpPr>
          <p:nvPr/>
        </p:nvSpPr>
        <p:spPr>
          <a:xfrm>
            <a:off x="831134" y="124341"/>
            <a:ext cx="8396133" cy="435090"/>
          </a:xfrm>
          <a:prstGeom prst="rect">
            <a:avLst/>
          </a:prstGeom>
        </p:spPr>
        <p:txBody>
          <a:bodyPr vert="horz" lIns="100584" tIns="50292" rIns="100584" bIns="50292" rtlCol="0" anchor="b" anchorCtr="0">
            <a:no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hr-HR" sz="2640" b="1" dirty="0">
                <a:solidFill>
                  <a:schemeClr val="bg1"/>
                </a:solidFill>
                <a:latin typeface="Calibri" pitchFamily="34" charset="0"/>
              </a:rPr>
              <a:t>Case Studies – Terroris Actions</a:t>
            </a:r>
            <a:endParaRPr lang="hr-HR" sz="2640" b="1" dirty="0">
              <a:solidFill>
                <a:schemeClr val="bg1"/>
              </a:solidFill>
              <a:latin typeface="Calibri" pitchFamily="34" charset="0"/>
            </a:endParaRPr>
          </a:p>
        </p:txBody>
      </p:sp>
    </p:spTree>
    <p:extLst>
      <p:ext uri="{BB962C8B-B14F-4D97-AF65-F5344CB8AC3E}">
        <p14:creationId xmlns:p14="http://schemas.microsoft.com/office/powerpoint/2010/main" val="2835668247"/>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3507" y="1036712"/>
            <a:ext cx="8712968" cy="792088"/>
          </a:xfrm>
        </p:spPr>
        <p:txBody>
          <a:bodyPr>
            <a:normAutofit/>
          </a:bodyPr>
          <a:lstStyle/>
          <a:p>
            <a:pPr lvl="0" algn="ctr">
              <a:buNone/>
            </a:pPr>
            <a:r>
              <a:rPr lang="en-US" sz="2800" b="1" dirty="0">
                <a:solidFill>
                  <a:srgbClr val="C00000"/>
                </a:solidFill>
                <a:latin typeface="Calibri" pitchFamily="34" charset="0"/>
              </a:rPr>
              <a:t>Terrorist attack </a:t>
            </a:r>
            <a:r>
              <a:rPr lang="hr-HR" sz="2800" dirty="0">
                <a:solidFill>
                  <a:srgbClr val="C00000"/>
                </a:solidFill>
                <a:latin typeface="Calibri" pitchFamily="34" charset="0"/>
              </a:rPr>
              <a:t>as a method of warfare</a:t>
            </a:r>
            <a:endParaRPr lang="en-US" sz="2800" dirty="0">
              <a:solidFill>
                <a:srgbClr val="C00000"/>
              </a:solidFill>
              <a:latin typeface="Calibri" pitchFamily="34" charset="0"/>
            </a:endParaRPr>
          </a:p>
        </p:txBody>
      </p:sp>
      <p:pic>
        <p:nvPicPr>
          <p:cNvPr id="10" name="Picture 10" descr="C:\Documents and Settings\Iva Orehovec\My Documents\Z V O N K O\DOK-ING\predavanja\Photo car bomb\Iraq-ab-4.jpg"/>
          <p:cNvPicPr>
            <a:picLocks noChangeAspect="1" noChangeArrowheads="1"/>
          </p:cNvPicPr>
          <p:nvPr/>
        </p:nvPicPr>
        <p:blipFill>
          <a:blip r:embed="rId2" cstate="print"/>
          <a:srcRect/>
          <a:stretch>
            <a:fillRect/>
          </a:stretch>
        </p:blipFill>
        <p:spPr bwMode="auto">
          <a:xfrm>
            <a:off x="181745" y="1826771"/>
            <a:ext cx="3425619" cy="2455473"/>
          </a:xfrm>
          <a:prstGeom prst="rect">
            <a:avLst/>
          </a:prstGeom>
          <a:noFill/>
        </p:spPr>
      </p:pic>
      <p:pic>
        <p:nvPicPr>
          <p:cNvPr id="11" name="Picture 13" descr="C:\Documents and Settings\Iva Orehovec\My Documents\Z V O N K O\DOK-ING\predavanja\Photo car bomb\Iraq-ab-7.jpg"/>
          <p:cNvPicPr>
            <a:picLocks noChangeAspect="1" noChangeArrowheads="1"/>
          </p:cNvPicPr>
          <p:nvPr/>
        </p:nvPicPr>
        <p:blipFill>
          <a:blip r:embed="rId3" cstate="print"/>
          <a:srcRect/>
          <a:stretch>
            <a:fillRect/>
          </a:stretch>
        </p:blipFill>
        <p:spPr bwMode="auto">
          <a:xfrm>
            <a:off x="6269509" y="1747562"/>
            <a:ext cx="3775588" cy="2514600"/>
          </a:xfrm>
          <a:prstGeom prst="rect">
            <a:avLst/>
          </a:prstGeom>
          <a:noFill/>
        </p:spPr>
      </p:pic>
      <p:pic>
        <p:nvPicPr>
          <p:cNvPr id="12" name="Picture 4" descr="C:\Documents and Settings\Iva Orehovec\My Documents\Z V O N K O\DOK-ING\predavanja\Photo car bomb\Ireland-ab-2.jpg"/>
          <p:cNvPicPr>
            <a:picLocks noChangeAspect="1" noChangeArrowheads="1"/>
          </p:cNvPicPr>
          <p:nvPr/>
        </p:nvPicPr>
        <p:blipFill>
          <a:blip r:embed="rId4" cstate="print"/>
          <a:srcRect/>
          <a:stretch>
            <a:fillRect/>
          </a:stretch>
        </p:blipFill>
        <p:spPr bwMode="auto">
          <a:xfrm>
            <a:off x="3607363" y="1747562"/>
            <a:ext cx="3352800" cy="2514600"/>
          </a:xfrm>
          <a:prstGeom prst="rect">
            <a:avLst/>
          </a:prstGeom>
          <a:noFill/>
        </p:spPr>
      </p:pic>
      <p:pic>
        <p:nvPicPr>
          <p:cNvPr id="13" name="Picture 3" descr="C:\Documents and Settings\Iva Orehovec\My Documents\Z V O N K O\DOK-ING\predavanja\Photo car bomb\Spain-terror-Madrid 2004-2.jpg"/>
          <p:cNvPicPr>
            <a:picLocks noChangeAspect="1" noChangeArrowheads="1"/>
          </p:cNvPicPr>
          <p:nvPr/>
        </p:nvPicPr>
        <p:blipFill>
          <a:blip r:embed="rId5" cstate="print"/>
          <a:srcRect/>
          <a:stretch>
            <a:fillRect/>
          </a:stretch>
        </p:blipFill>
        <p:spPr bwMode="auto">
          <a:xfrm>
            <a:off x="197463" y="4282244"/>
            <a:ext cx="4198066" cy="2819139"/>
          </a:xfrm>
          <a:prstGeom prst="rect">
            <a:avLst/>
          </a:prstGeom>
          <a:noFill/>
        </p:spPr>
      </p:pic>
      <p:pic>
        <p:nvPicPr>
          <p:cNvPr id="14" name="Picture 6" descr="C:\Documents and Settings\Iva Orehovec\My Documents\Z V O N K O\DOK-ING\predavanja\Photo car bomb\Oslo-auto bomb-blast-5.jpg"/>
          <p:cNvPicPr>
            <a:picLocks noChangeAspect="1" noChangeArrowheads="1"/>
          </p:cNvPicPr>
          <p:nvPr/>
        </p:nvPicPr>
        <p:blipFill>
          <a:blip r:embed="rId6" cstate="print"/>
          <a:srcRect/>
          <a:stretch>
            <a:fillRect/>
          </a:stretch>
        </p:blipFill>
        <p:spPr bwMode="auto">
          <a:xfrm>
            <a:off x="5568028" y="4222547"/>
            <a:ext cx="4477069" cy="2972943"/>
          </a:xfrm>
          <a:prstGeom prst="rect">
            <a:avLst/>
          </a:prstGeom>
          <a:noFill/>
        </p:spPr>
      </p:pic>
      <p:pic>
        <p:nvPicPr>
          <p:cNvPr id="15" name="Picture 4" descr="C:\Documents and Settings\Iva Orehovec\My Documents\Z V O N K O\DOK-ING\predavanja\Photo car bomb\Spain-terror-Madrid 2004-3.jpg"/>
          <p:cNvPicPr>
            <a:picLocks noChangeAspect="1" noChangeArrowheads="1"/>
          </p:cNvPicPr>
          <p:nvPr/>
        </p:nvPicPr>
        <p:blipFill>
          <a:blip r:embed="rId7" cstate="print"/>
          <a:srcRect/>
          <a:stretch>
            <a:fillRect/>
          </a:stretch>
        </p:blipFill>
        <p:spPr bwMode="auto">
          <a:xfrm>
            <a:off x="3607363" y="4245028"/>
            <a:ext cx="3352800" cy="2950463"/>
          </a:xfrm>
          <a:prstGeom prst="rect">
            <a:avLst/>
          </a:prstGeom>
          <a:noFill/>
        </p:spPr>
      </p:pic>
      <p:sp>
        <p:nvSpPr>
          <p:cNvPr id="16" name="Title 1"/>
          <p:cNvSpPr txBox="1">
            <a:spLocks/>
          </p:cNvSpPr>
          <p:nvPr/>
        </p:nvSpPr>
        <p:spPr>
          <a:xfrm>
            <a:off x="831134" y="124341"/>
            <a:ext cx="8396133" cy="435090"/>
          </a:xfrm>
          <a:prstGeom prst="rect">
            <a:avLst/>
          </a:prstGeom>
        </p:spPr>
        <p:txBody>
          <a:bodyPr vert="horz" lIns="100584" tIns="50292" rIns="100584" bIns="50292" rtlCol="0" anchor="b" anchorCtr="0">
            <a:no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hr-HR" sz="2640" b="1" dirty="0">
                <a:solidFill>
                  <a:schemeClr val="bg1"/>
                </a:solidFill>
                <a:latin typeface="Calibri" pitchFamily="34" charset="0"/>
              </a:rPr>
              <a:t>Case Studies – Terroris Actions</a:t>
            </a:r>
            <a:endParaRPr lang="hr-HR" sz="2640" b="1" dirty="0">
              <a:solidFill>
                <a:schemeClr val="bg1"/>
              </a:solidFill>
              <a:latin typeface="Calibri" pitchFamily="34" charset="0"/>
            </a:endParaRPr>
          </a:p>
        </p:txBody>
      </p:sp>
    </p:spTree>
    <p:extLst>
      <p:ext uri="{BB962C8B-B14F-4D97-AF65-F5344CB8AC3E}">
        <p14:creationId xmlns:p14="http://schemas.microsoft.com/office/powerpoint/2010/main" val="1365361888"/>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31134" y="124341"/>
            <a:ext cx="8396133" cy="435090"/>
          </a:xfrm>
          <a:prstGeom prst="rect">
            <a:avLst/>
          </a:prstGeom>
        </p:spPr>
        <p:txBody>
          <a:bodyPr vert="horz" lIns="100584" tIns="50292" rIns="100584" bIns="50292" rtlCol="0" anchor="b" anchorCtr="0">
            <a:no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hr-HR" sz="2640" b="1" dirty="0">
                <a:solidFill>
                  <a:schemeClr val="bg1"/>
                </a:solidFill>
                <a:latin typeface="Calibri" pitchFamily="34" charset="0"/>
              </a:rPr>
              <a:t>Case Studies – Attack on Military Base/Infrastructure</a:t>
            </a:r>
            <a:endParaRPr lang="hr-HR" sz="2640" b="1" dirty="0">
              <a:solidFill>
                <a:schemeClr val="bg1"/>
              </a:solidFill>
              <a:latin typeface="Calibri" pitchFamily="34" charset="0"/>
            </a:endParaRPr>
          </a:p>
        </p:txBody>
      </p:sp>
      <p:pic>
        <p:nvPicPr>
          <p:cNvPr id="6" name="Content Placeholder 5" descr="http://resources3.news.com.au/images/2011/05/23/1226060/781891-pakistan-unrest-military-attacks.jpg"/>
          <p:cNvPicPr>
            <a:picLocks noGrp="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44437" y="1193707"/>
            <a:ext cx="4023360" cy="2265461"/>
          </a:xfrm>
          <a:prstGeom prst="rect">
            <a:avLst/>
          </a:prstGeom>
          <a:noFill/>
          <a:ln>
            <a:noFill/>
          </a:ln>
        </p:spPr>
      </p:pic>
      <p:pic>
        <p:nvPicPr>
          <p:cNvPr id="9" name="Content Placeholder 8" descr="Flames rise from the foreign aid workers' guesthouse after Saturday's attack in Kabul."/>
          <p:cNvPicPr>
            <a:picLocks noGrp="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076949" y="1194407"/>
            <a:ext cx="4023360" cy="2264761"/>
          </a:xfrm>
          <a:prstGeom prst="rect">
            <a:avLst/>
          </a:prstGeom>
          <a:noFill/>
          <a:ln>
            <a:noFill/>
          </a:ln>
        </p:spPr>
      </p:pic>
      <p:pic>
        <p:nvPicPr>
          <p:cNvPr id="10" name="Picture 9" descr="http://media.breitbart.com/media/2015/08/japan-base-explosion--e1440368856206.png"/>
          <p:cNvPicPr/>
          <p:nvPr/>
        </p:nvPicPr>
        <p:blipFill>
          <a:blip r:embed="rId4">
            <a:extLst>
              <a:ext uri="{28A0092B-C50C-407E-A947-70E740481C1C}">
                <a14:useLocalDpi xmlns:a14="http://schemas.microsoft.com/office/drawing/2010/main" val="0"/>
              </a:ext>
            </a:extLst>
          </a:blip>
          <a:srcRect/>
          <a:stretch>
            <a:fillRect/>
          </a:stretch>
        </p:blipFill>
        <p:spPr bwMode="auto">
          <a:xfrm>
            <a:off x="499149" y="4512356"/>
            <a:ext cx="4057805" cy="2297088"/>
          </a:xfrm>
          <a:prstGeom prst="rect">
            <a:avLst/>
          </a:prstGeom>
          <a:noFill/>
          <a:ln>
            <a:noFill/>
          </a:ln>
        </p:spPr>
      </p:pic>
      <p:pic>
        <p:nvPicPr>
          <p:cNvPr id="11" name="Picture 10" descr="http://news.bbcimg.co.uk/media/images/52895000/jpg/_52895965_jex_1053226_de27-1.jpg"/>
          <p:cNvPicPr/>
          <p:nvPr/>
        </p:nvPicPr>
        <p:blipFill>
          <a:blip r:embed="rId5">
            <a:extLst>
              <a:ext uri="{28A0092B-C50C-407E-A947-70E740481C1C}">
                <a14:useLocalDpi xmlns:a14="http://schemas.microsoft.com/office/drawing/2010/main" val="0"/>
              </a:ext>
            </a:extLst>
          </a:blip>
          <a:srcRect/>
          <a:stretch>
            <a:fillRect/>
          </a:stretch>
        </p:blipFill>
        <p:spPr bwMode="auto">
          <a:xfrm>
            <a:off x="4701066" y="4512356"/>
            <a:ext cx="4752528" cy="2288403"/>
          </a:xfrm>
          <a:prstGeom prst="rect">
            <a:avLst/>
          </a:prstGeom>
          <a:noFill/>
          <a:ln>
            <a:noFill/>
          </a:ln>
        </p:spPr>
      </p:pic>
      <p:sp>
        <p:nvSpPr>
          <p:cNvPr id="12" name="Rectangle 11"/>
          <p:cNvSpPr/>
          <p:nvPr/>
        </p:nvSpPr>
        <p:spPr>
          <a:xfrm>
            <a:off x="831134" y="3459169"/>
            <a:ext cx="8237715" cy="701731"/>
          </a:xfrm>
          <a:prstGeom prst="rect">
            <a:avLst/>
          </a:prstGeom>
        </p:spPr>
        <p:txBody>
          <a:bodyPr wrap="square">
            <a:spAutoFit/>
          </a:bodyPr>
          <a:lstStyle/>
          <a:p>
            <a:r>
              <a:rPr lang="hr-HR" sz="1980" b="1" dirty="0">
                <a:solidFill>
                  <a:srgbClr val="C00000"/>
                </a:solidFill>
                <a:latin typeface="Calibri" pitchFamily="34" charset="0"/>
              </a:rPr>
              <a:t>Islamist militants launched a brazen large-scale attack on a Pakistani naval base in the southern port city of Karachi. </a:t>
            </a:r>
          </a:p>
        </p:txBody>
      </p:sp>
      <p:sp>
        <p:nvSpPr>
          <p:cNvPr id="13" name="Rectangle 12"/>
          <p:cNvSpPr/>
          <p:nvPr/>
        </p:nvSpPr>
        <p:spPr>
          <a:xfrm>
            <a:off x="3128189" y="6918168"/>
            <a:ext cx="3840731" cy="397032"/>
          </a:xfrm>
          <a:prstGeom prst="rect">
            <a:avLst/>
          </a:prstGeom>
        </p:spPr>
        <p:txBody>
          <a:bodyPr wrap="none">
            <a:spAutoFit/>
          </a:bodyPr>
          <a:lstStyle/>
          <a:p>
            <a:r>
              <a:rPr lang="hr-HR" sz="1980" b="1" dirty="0">
                <a:solidFill>
                  <a:srgbClr val="C00000"/>
                </a:solidFill>
                <a:latin typeface="Calibri" pitchFamily="34" charset="0"/>
              </a:rPr>
              <a:t>An a</a:t>
            </a:r>
            <a:r>
              <a:rPr lang="en-US" sz="1980" b="1" dirty="0" err="1">
                <a:solidFill>
                  <a:srgbClr val="C00000"/>
                </a:solidFill>
                <a:latin typeface="Calibri" pitchFamily="34" charset="0"/>
              </a:rPr>
              <a:t>ttack</a:t>
            </a:r>
            <a:r>
              <a:rPr lang="en-US" sz="1980" b="1" dirty="0">
                <a:solidFill>
                  <a:srgbClr val="C00000"/>
                </a:solidFill>
                <a:latin typeface="Calibri" pitchFamily="34" charset="0"/>
              </a:rPr>
              <a:t> </a:t>
            </a:r>
            <a:r>
              <a:rPr lang="en-US" sz="1980" b="1" dirty="0">
                <a:solidFill>
                  <a:srgbClr val="C00000"/>
                </a:solidFill>
                <a:latin typeface="Calibri" pitchFamily="34" charset="0"/>
              </a:rPr>
              <a:t>on a military base in Iraq</a:t>
            </a:r>
            <a:endParaRPr lang="hr-HR" sz="1980" b="1" dirty="0">
              <a:solidFill>
                <a:srgbClr val="C00000"/>
              </a:solidFill>
              <a:latin typeface="Calibri" pitchFamily="34" charset="0"/>
            </a:endParaRPr>
          </a:p>
        </p:txBody>
      </p:sp>
    </p:spTree>
    <p:extLst>
      <p:ext uri="{BB962C8B-B14F-4D97-AF65-F5344CB8AC3E}">
        <p14:creationId xmlns:p14="http://schemas.microsoft.com/office/powerpoint/2010/main" val="34931653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9210" y="3006090"/>
            <a:ext cx="7459980" cy="1760220"/>
          </a:xfrm>
        </p:spPr>
        <p:txBody>
          <a:bodyPr>
            <a:noAutofit/>
          </a:bodyPr>
          <a:lstStyle/>
          <a:p>
            <a:pPr algn="ctr"/>
            <a:r>
              <a:rPr lang="hr-HR" sz="4840" b="1" dirty="0">
                <a:solidFill>
                  <a:schemeClr val="tx1"/>
                </a:solidFill>
                <a:latin typeface="Calibri" panose="020F0502020204030204" pitchFamily="34" charset="0"/>
              </a:rPr>
              <a:t>Under which Conditions are C-IED/EOD &amp; CBRNe Accidents Today?</a:t>
            </a:r>
          </a:p>
        </p:txBody>
      </p:sp>
    </p:spTree>
    <p:extLst>
      <p:ext uri="{BB962C8B-B14F-4D97-AF65-F5344CB8AC3E}">
        <p14:creationId xmlns:p14="http://schemas.microsoft.com/office/powerpoint/2010/main" val="40709571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6672" y="2042287"/>
            <a:ext cx="9505056" cy="6415913"/>
          </a:xfrm>
        </p:spPr>
        <p:txBody>
          <a:bodyPr>
            <a:noAutofit/>
          </a:bodyPr>
          <a:lstStyle/>
          <a:p>
            <a:pPr algn="just">
              <a:buNone/>
            </a:pPr>
            <a:r>
              <a:rPr lang="hr-HR" sz="2000" b="1" dirty="0" smtClean="0">
                <a:latin typeface="Calibri" pitchFamily="34" charset="0"/>
              </a:rPr>
              <a:t>Could be </a:t>
            </a:r>
            <a:r>
              <a:rPr lang="en-GB" sz="2000" b="1" dirty="0" smtClean="0">
                <a:latin typeface="Calibri" pitchFamily="34" charset="0"/>
              </a:rPr>
              <a:t>described </a:t>
            </a:r>
            <a:r>
              <a:rPr lang="en-GB" sz="2000" b="1" dirty="0">
                <a:latin typeface="Calibri" pitchFamily="34" charset="0"/>
              </a:rPr>
              <a:t>as a </a:t>
            </a:r>
            <a:r>
              <a:rPr lang="hr-HR" sz="2000" b="1" dirty="0" smtClean="0">
                <a:latin typeface="Calibri" pitchFamily="34" charset="0"/>
              </a:rPr>
              <a:t>Zone under </a:t>
            </a:r>
            <a:r>
              <a:rPr lang="en-GB" sz="2000" b="1" dirty="0" err="1" smtClean="0">
                <a:latin typeface="Calibri" pitchFamily="34" charset="0"/>
              </a:rPr>
              <a:t>CBRNe</a:t>
            </a:r>
            <a:r>
              <a:rPr lang="en-GB" sz="2000" b="1" dirty="0" smtClean="0">
                <a:latin typeface="Calibri" pitchFamily="34" charset="0"/>
              </a:rPr>
              <a:t> </a:t>
            </a:r>
            <a:r>
              <a:rPr lang="en-GB" sz="2000" b="1" dirty="0">
                <a:latin typeface="Calibri" pitchFamily="34" charset="0"/>
              </a:rPr>
              <a:t>incidents caused by </a:t>
            </a:r>
            <a:r>
              <a:rPr lang="en-GB" sz="2000" b="1" dirty="0">
                <a:latin typeface="Calibri" pitchFamily="34" charset="0"/>
              </a:rPr>
              <a:t>natural or </a:t>
            </a:r>
            <a:r>
              <a:rPr lang="en-GB" sz="2000" b="1" dirty="0" smtClean="0">
                <a:latin typeface="Calibri" pitchFamily="34" charset="0"/>
              </a:rPr>
              <a:t>anthropogenic</a:t>
            </a:r>
            <a:r>
              <a:rPr lang="hr-HR" sz="2000" b="1" dirty="0" smtClean="0">
                <a:latin typeface="Calibri" pitchFamily="34" charset="0"/>
              </a:rPr>
              <a:t> </a:t>
            </a:r>
            <a:r>
              <a:rPr lang="en-GB" sz="2000" b="1" dirty="0" smtClean="0">
                <a:latin typeface="Calibri" pitchFamily="34" charset="0"/>
              </a:rPr>
              <a:t>threats</a:t>
            </a:r>
            <a:r>
              <a:rPr lang="en-GB" sz="2000" b="1" dirty="0">
                <a:latin typeface="Calibri" pitchFamily="34" charset="0"/>
              </a:rPr>
              <a:t>, or by military/terrorist attack on </a:t>
            </a:r>
            <a:r>
              <a:rPr lang="hr-HR" sz="2000" b="1" dirty="0">
                <a:latin typeface="Calibri" pitchFamily="34" charset="0"/>
              </a:rPr>
              <a:t>on chemical, petrochemical, pharmaceutical</a:t>
            </a:r>
            <a:r>
              <a:rPr lang="hr-HR" sz="2000" b="1" dirty="0">
                <a:latin typeface="Calibri" pitchFamily="34" charset="0"/>
              </a:rPr>
              <a:t> and </a:t>
            </a:r>
            <a:r>
              <a:rPr lang="hr-HR" sz="2000" b="1" dirty="0">
                <a:latin typeface="Calibri" pitchFamily="34" charset="0"/>
              </a:rPr>
              <a:t>other industries which use toxic industrial chemicals in the production processes, or hold them in stockpiles, as well as military and/or terrorist attacks on nuclear power plants, organic manufacturing</a:t>
            </a:r>
            <a:r>
              <a:rPr lang="hr-HR" sz="2000" b="1" dirty="0">
                <a:latin typeface="Calibri" pitchFamily="34" charset="0"/>
              </a:rPr>
              <a:t> and </a:t>
            </a:r>
            <a:r>
              <a:rPr lang="hr-HR" sz="2000" b="1" dirty="0">
                <a:latin typeface="Calibri" pitchFamily="34" charset="0"/>
              </a:rPr>
              <a:t>biological laboratories, military depots, plants</a:t>
            </a:r>
            <a:r>
              <a:rPr lang="hr-HR" sz="2000" b="1" dirty="0">
                <a:latin typeface="Calibri" pitchFamily="34" charset="0"/>
              </a:rPr>
              <a:t> and </a:t>
            </a:r>
            <a:r>
              <a:rPr lang="hr-HR" sz="2000" b="1" dirty="0">
                <a:latin typeface="Calibri" pitchFamily="34" charset="0"/>
              </a:rPr>
              <a:t>installations</a:t>
            </a:r>
            <a:r>
              <a:rPr lang="hr-HR" sz="2000" b="1" dirty="0">
                <a:latin typeface="Calibri" pitchFamily="34" charset="0"/>
              </a:rPr>
              <a:t> and </a:t>
            </a:r>
            <a:r>
              <a:rPr lang="hr-HR" sz="2000" b="1" dirty="0">
                <a:latin typeface="Calibri" pitchFamily="34" charset="0"/>
              </a:rPr>
              <a:t>technological accidents in these facilities</a:t>
            </a:r>
            <a:r>
              <a:rPr lang="hr-HR" sz="2000" b="1" dirty="0">
                <a:latin typeface="Calibri" pitchFamily="34" charset="0"/>
              </a:rPr>
              <a:t> and </a:t>
            </a:r>
            <a:r>
              <a:rPr lang="hr-HR" sz="2000" b="1" dirty="0">
                <a:latin typeface="Calibri" pitchFamily="34" charset="0"/>
              </a:rPr>
              <a:t>laboratories</a:t>
            </a:r>
            <a:r>
              <a:rPr lang="en-GB" sz="2000" b="1" dirty="0">
                <a:latin typeface="Calibri" pitchFamily="34" charset="0"/>
              </a:rPr>
              <a:t> pose specific challenges for responders: </a:t>
            </a:r>
            <a:endParaRPr lang="hr-HR" sz="2000" b="1" dirty="0">
              <a:latin typeface="Calibri" pitchFamily="34" charset="0"/>
            </a:endParaRPr>
          </a:p>
          <a:p>
            <a:pPr algn="just">
              <a:buNone/>
            </a:pPr>
            <a:endParaRPr lang="hr-HR" sz="2000" b="1" dirty="0" smtClean="0">
              <a:latin typeface="Calibri" pitchFamily="34" charset="0"/>
            </a:endParaRPr>
          </a:p>
          <a:p>
            <a:pPr lvl="1" algn="just"/>
            <a:r>
              <a:rPr lang="hr-HR" sz="2000" b="1" dirty="0" smtClean="0">
                <a:solidFill>
                  <a:schemeClr val="bg2"/>
                </a:solidFill>
                <a:latin typeface="Calibri" pitchFamily="34" charset="0"/>
              </a:rPr>
              <a:t>secondary </a:t>
            </a:r>
            <a:r>
              <a:rPr lang="hr-HR" sz="2000" b="1" dirty="0">
                <a:solidFill>
                  <a:schemeClr val="bg2"/>
                </a:solidFill>
                <a:latin typeface="Calibri" pitchFamily="34" charset="0"/>
              </a:rPr>
              <a:t>explosions of energy courses and chemicals, </a:t>
            </a:r>
            <a:endParaRPr lang="hr-HR" sz="2000" b="1" dirty="0" smtClean="0">
              <a:solidFill>
                <a:schemeClr val="bg2"/>
              </a:solidFill>
              <a:latin typeface="Calibri" pitchFamily="34" charset="0"/>
            </a:endParaRPr>
          </a:p>
          <a:p>
            <a:pPr lvl="1" algn="just"/>
            <a:r>
              <a:rPr lang="hr-HR" sz="2000" b="1" dirty="0" smtClean="0">
                <a:solidFill>
                  <a:schemeClr val="bg2"/>
                </a:solidFill>
                <a:latin typeface="Calibri" pitchFamily="34" charset="0"/>
              </a:rPr>
              <a:t>high </a:t>
            </a:r>
            <a:r>
              <a:rPr lang="hr-HR" sz="2000" b="1" dirty="0">
                <a:solidFill>
                  <a:schemeClr val="bg2"/>
                </a:solidFill>
                <a:latin typeface="Calibri" pitchFamily="34" charset="0"/>
              </a:rPr>
              <a:t>temperature and opened fire, </a:t>
            </a:r>
            <a:endParaRPr lang="hr-HR" sz="2000" b="1" dirty="0" smtClean="0">
              <a:solidFill>
                <a:schemeClr val="bg2"/>
              </a:solidFill>
              <a:latin typeface="Calibri" pitchFamily="34" charset="0"/>
            </a:endParaRPr>
          </a:p>
          <a:p>
            <a:pPr lvl="1" algn="just"/>
            <a:r>
              <a:rPr lang="hr-HR" sz="2000" b="1" dirty="0" smtClean="0">
                <a:solidFill>
                  <a:schemeClr val="bg2"/>
                </a:solidFill>
                <a:latin typeface="Calibri" pitchFamily="34" charset="0"/>
              </a:rPr>
              <a:t>high </a:t>
            </a:r>
            <a:r>
              <a:rPr lang="hr-HR" sz="2000" b="1" dirty="0">
                <a:solidFill>
                  <a:schemeClr val="bg2"/>
                </a:solidFill>
                <a:latin typeface="Calibri" pitchFamily="34" charset="0"/>
              </a:rPr>
              <a:t>concentrations of </a:t>
            </a:r>
            <a:r>
              <a:rPr lang="hr-HR" sz="2000" b="1" dirty="0" smtClean="0">
                <a:solidFill>
                  <a:schemeClr val="bg2"/>
                </a:solidFill>
                <a:latin typeface="Calibri" pitchFamily="34" charset="0"/>
              </a:rPr>
              <a:t>TIC and the other various </a:t>
            </a:r>
            <a:r>
              <a:rPr lang="hr-HR" sz="2000" b="1" dirty="0">
                <a:solidFill>
                  <a:schemeClr val="bg2"/>
                </a:solidFill>
                <a:latin typeface="Calibri" pitchFamily="34" charset="0"/>
              </a:rPr>
              <a:t>gases by reducing the concentration of oxygen, </a:t>
            </a:r>
            <a:endParaRPr lang="hr-HR" sz="2000" b="1" dirty="0" smtClean="0">
              <a:solidFill>
                <a:schemeClr val="bg2"/>
              </a:solidFill>
              <a:latin typeface="Calibri" pitchFamily="34" charset="0"/>
            </a:endParaRPr>
          </a:p>
          <a:p>
            <a:pPr lvl="1" algn="just"/>
            <a:r>
              <a:rPr lang="hr-HR" sz="2000" b="1" dirty="0" smtClean="0">
                <a:solidFill>
                  <a:schemeClr val="bg2"/>
                </a:solidFill>
                <a:latin typeface="Calibri" pitchFamily="34" charset="0"/>
              </a:rPr>
              <a:t>a </a:t>
            </a:r>
            <a:r>
              <a:rPr lang="hr-HR" sz="2000" b="1" dirty="0">
                <a:solidFill>
                  <a:schemeClr val="bg2"/>
                </a:solidFill>
                <a:latin typeface="Calibri" pitchFamily="34" charset="0"/>
              </a:rPr>
              <a:t>large radiology contamination with high intensity ionizing radiation creates zones and pockets within the zone where the first response units cannot even come to begin writing the evacuation and treatment of casualties and </a:t>
            </a:r>
            <a:r>
              <a:rPr lang="hr-HR" sz="2000" b="1" dirty="0" smtClean="0">
                <a:solidFill>
                  <a:schemeClr val="bg2"/>
                </a:solidFill>
                <a:latin typeface="Calibri" pitchFamily="34" charset="0"/>
              </a:rPr>
              <a:t>rehabilitation </a:t>
            </a:r>
            <a:r>
              <a:rPr lang="hr-HR" sz="2000" b="1" dirty="0">
                <a:solidFill>
                  <a:schemeClr val="bg2"/>
                </a:solidFill>
                <a:latin typeface="Calibri" pitchFamily="34" charset="0"/>
              </a:rPr>
              <a:t>of the incident</a:t>
            </a:r>
            <a:r>
              <a:rPr lang="hr-HR" sz="2000" b="1" dirty="0" smtClean="0">
                <a:latin typeface="Calibri" pitchFamily="34" charset="0"/>
              </a:rPr>
              <a:t>.</a:t>
            </a:r>
          </a:p>
          <a:p>
            <a:pPr marL="201168" lvl="1" indent="0" algn="just">
              <a:buNone/>
            </a:pPr>
            <a:r>
              <a:rPr lang="hr-HR" sz="2000" b="1" dirty="0" smtClean="0">
                <a:latin typeface="Calibri" pitchFamily="34" charset="0"/>
              </a:rPr>
              <a:t> </a:t>
            </a:r>
            <a:endParaRPr lang="hr-HR" sz="2000" b="1" dirty="0">
              <a:latin typeface="Calibri" pitchFamily="34" charset="0"/>
            </a:endParaRPr>
          </a:p>
        </p:txBody>
      </p:sp>
      <p:sp>
        <p:nvSpPr>
          <p:cNvPr id="4" name="Rectangle 3"/>
          <p:cNvSpPr/>
          <p:nvPr/>
        </p:nvSpPr>
        <p:spPr>
          <a:xfrm>
            <a:off x="672716" y="7493862"/>
            <a:ext cx="8475342" cy="278538"/>
          </a:xfrm>
          <a:prstGeom prst="rect">
            <a:avLst/>
          </a:prstGeom>
        </p:spPr>
        <p:txBody>
          <a:bodyPr wrap="square">
            <a:spAutoFit/>
          </a:bodyPr>
          <a:lstStyle/>
          <a:p>
            <a:r>
              <a:rPr lang="hr-HR" sz="1210" dirty="0"/>
              <a:t>Z</a:t>
            </a:r>
            <a:r>
              <a:rPr lang="hr-HR" sz="1210" dirty="0"/>
              <a:t>., Orehovec; Modern </a:t>
            </a:r>
            <a:r>
              <a:rPr lang="hr-HR" sz="1210" dirty="0"/>
              <a:t>Doctrine of Using Robotic Systems Counter IED/EOD &amp; CBRNe </a:t>
            </a:r>
            <a:r>
              <a:rPr lang="hr-HR" sz="1210" dirty="0"/>
              <a:t>Threats; NCT </a:t>
            </a:r>
            <a:r>
              <a:rPr lang="hr-HR" sz="1210" dirty="0"/>
              <a:t>CBRNe Asia 2013 </a:t>
            </a:r>
          </a:p>
        </p:txBody>
      </p:sp>
      <p:sp>
        <p:nvSpPr>
          <p:cNvPr id="5" name="Title 1"/>
          <p:cNvSpPr>
            <a:spLocks noGrp="1"/>
          </p:cNvSpPr>
          <p:nvPr>
            <p:ph type="title"/>
          </p:nvPr>
        </p:nvSpPr>
        <p:spPr>
          <a:xfrm>
            <a:off x="831134" y="114300"/>
            <a:ext cx="8316924" cy="445130"/>
          </a:xfrm>
        </p:spPr>
        <p:txBody>
          <a:bodyPr>
            <a:normAutofit/>
          </a:bodyPr>
          <a:lstStyle/>
          <a:p>
            <a:pPr algn="ctr"/>
            <a:r>
              <a:rPr lang="en-GB" b="1" dirty="0">
                <a:solidFill>
                  <a:schemeClr val="bg1"/>
                </a:solidFill>
                <a:latin typeface="Calibri" pitchFamily="34" charset="0"/>
              </a:rPr>
              <a:t>Extreme Hot </a:t>
            </a:r>
            <a:r>
              <a:rPr lang="en-GB" b="1" dirty="0">
                <a:solidFill>
                  <a:schemeClr val="bg1"/>
                </a:solidFill>
                <a:latin typeface="Calibri" pitchFamily="34" charset="0"/>
              </a:rPr>
              <a:t>Zone</a:t>
            </a:r>
            <a:r>
              <a:rPr lang="hr-HR" b="1" dirty="0">
                <a:solidFill>
                  <a:schemeClr val="bg1"/>
                </a:solidFill>
                <a:latin typeface="Calibri" pitchFamily="34" charset="0"/>
              </a:rPr>
              <a:t> - Definition</a:t>
            </a:r>
            <a:endParaRPr lang="hr-HR" b="1" dirty="0">
              <a:solidFill>
                <a:schemeClr val="bg1"/>
              </a:solidFill>
              <a:latin typeface="Calibri" pitchFamily="34" charset="0"/>
            </a:endParaRPr>
          </a:p>
        </p:txBody>
      </p:sp>
      <p:sp>
        <p:nvSpPr>
          <p:cNvPr id="6" name="Content Placeholder 2"/>
          <p:cNvSpPr txBox="1">
            <a:spLocks/>
          </p:cNvSpPr>
          <p:nvPr/>
        </p:nvSpPr>
        <p:spPr>
          <a:xfrm>
            <a:off x="593507" y="1036712"/>
            <a:ext cx="8712968" cy="792088"/>
          </a:xfrm>
          <a:prstGeom prst="rect">
            <a:avLst/>
          </a:prstGeom>
          <a:noFill/>
          <a:ln w="6350">
            <a:noFill/>
            <a:miter lim="800000"/>
          </a:ln>
        </p:spPr>
        <p:txBody>
          <a:bodyPr vert="horz" lIns="0" tIns="0" rIns="0" bIns="0" rtlCol="0">
            <a:normAutofit/>
          </a:bodyPr>
          <a:lstStyle>
            <a:lvl1pPr marL="198000" indent="-198000" algn="l" defTabSz="1005840" rtl="0" eaLnBrk="1" latinLnBrk="0" hangingPunct="1">
              <a:lnSpc>
                <a:spcPct val="90000"/>
              </a:lnSpc>
              <a:spcBef>
                <a:spcPts val="1540"/>
              </a:spcBef>
              <a:buClr>
                <a:schemeClr val="bg2"/>
              </a:buClr>
              <a:buSzPct val="100000"/>
              <a:buFont typeface="Arial" pitchFamily="34" charset="0"/>
              <a:buChar char="■"/>
              <a:defRPr sz="1760" kern="1200">
                <a:solidFill>
                  <a:schemeClr val="tx1"/>
                </a:solidFill>
                <a:latin typeface="Arial" pitchFamily="34" charset="0"/>
                <a:ea typeface="+mn-ea"/>
                <a:cs typeface="Arial" pitchFamily="34" charset="0"/>
              </a:defRPr>
            </a:lvl1pPr>
            <a:lvl2pPr marL="341986" indent="-140818" algn="l" defTabSz="1005840" rtl="0" eaLnBrk="1" latinLnBrk="0" hangingPunct="1">
              <a:lnSpc>
                <a:spcPct val="90000"/>
              </a:lnSpc>
              <a:spcBef>
                <a:spcPts val="990"/>
              </a:spcBef>
              <a:buClr>
                <a:schemeClr val="bg2"/>
              </a:buClr>
              <a:buFont typeface="Arial" pitchFamily="34" charset="0"/>
              <a:buChar char="•"/>
              <a:defRPr sz="1760" kern="1200">
                <a:solidFill>
                  <a:schemeClr val="tx1"/>
                </a:solidFill>
                <a:latin typeface="Arial" pitchFamily="34" charset="0"/>
                <a:ea typeface="+mn-ea"/>
                <a:cs typeface="Arial" pitchFamily="34" charset="0"/>
              </a:defRPr>
            </a:lvl2pPr>
            <a:lvl3pPr marL="553562" indent="-198000" algn="l" defTabSz="1005840" rtl="0" eaLnBrk="1" latinLnBrk="0" hangingPunct="1">
              <a:lnSpc>
                <a:spcPct val="90000"/>
              </a:lnSpc>
              <a:spcBef>
                <a:spcPts val="660"/>
              </a:spcBef>
              <a:buClr>
                <a:schemeClr val="bg2"/>
              </a:buClr>
              <a:buFont typeface="Arial" pitchFamily="34" charset="0"/>
              <a:buChar char="–"/>
              <a:defRPr sz="1760" kern="1200">
                <a:solidFill>
                  <a:schemeClr val="tx1"/>
                </a:solidFill>
                <a:latin typeface="Arial" pitchFamily="34" charset="0"/>
                <a:ea typeface="+mn-ea"/>
                <a:cs typeface="Arial" pitchFamily="34" charset="0"/>
              </a:defRPr>
            </a:lvl3pPr>
            <a:lvl4pPr marL="712800" indent="-150876" algn="l" defTabSz="1005840" rtl="0" eaLnBrk="1" latinLnBrk="0" hangingPunct="1">
              <a:lnSpc>
                <a:spcPct val="90000"/>
              </a:lnSpc>
              <a:spcBef>
                <a:spcPts val="220"/>
              </a:spcBef>
              <a:buClr>
                <a:schemeClr val="bg2"/>
              </a:buClr>
              <a:buFont typeface="Arial" pitchFamily="34" charset="0"/>
              <a:buChar char="-"/>
              <a:defRPr sz="1760" kern="1200">
                <a:solidFill>
                  <a:schemeClr val="tx1"/>
                </a:solidFill>
                <a:latin typeface="Arial" pitchFamily="34" charset="0"/>
                <a:ea typeface="+mn-ea"/>
                <a:cs typeface="Arial" pitchFamily="34" charset="0"/>
              </a:defRPr>
            </a:lvl4pPr>
            <a:lvl5pPr marL="871200" indent="-150480" algn="l" defTabSz="1005840" rtl="0" eaLnBrk="1" latinLnBrk="0" hangingPunct="1">
              <a:lnSpc>
                <a:spcPct val="90000"/>
              </a:lnSpc>
              <a:spcBef>
                <a:spcPts val="110"/>
              </a:spcBef>
              <a:buClr>
                <a:schemeClr val="bg2"/>
              </a:buClr>
              <a:buFont typeface="Arial" pitchFamily="34" charset="0"/>
              <a:buChar char="-"/>
              <a:defRPr sz="1760" kern="1200">
                <a:solidFill>
                  <a:schemeClr val="tx1"/>
                </a:solidFill>
                <a:latin typeface="Arial" pitchFamily="34" charset="0"/>
                <a:ea typeface="+mn-ea"/>
                <a:cs typeface="Arial" pitchFamily="34" charset="0"/>
              </a:defRPr>
            </a:lvl5pPr>
            <a:lvl6pPr marL="276606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6898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7190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7482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pPr algn="ctr">
              <a:buFont typeface="Arial" pitchFamily="34" charset="0"/>
              <a:buNone/>
            </a:pPr>
            <a:r>
              <a:rPr lang="hr-HR" sz="2800" b="1" dirty="0" err="1" smtClean="0">
                <a:solidFill>
                  <a:srgbClr val="C00000"/>
                </a:solidFill>
                <a:latin typeface="Calibri" pitchFamily="34" charset="0"/>
              </a:rPr>
              <a:t>Extreme</a:t>
            </a:r>
            <a:r>
              <a:rPr lang="hr-HR" sz="2800" b="1" dirty="0" smtClean="0">
                <a:solidFill>
                  <a:srgbClr val="C00000"/>
                </a:solidFill>
                <a:latin typeface="Calibri" pitchFamily="34" charset="0"/>
              </a:rPr>
              <a:t> </a:t>
            </a:r>
            <a:r>
              <a:rPr lang="hr-HR" sz="2800" b="1" dirty="0" err="1" smtClean="0">
                <a:solidFill>
                  <a:srgbClr val="C00000"/>
                </a:solidFill>
                <a:latin typeface="Calibri" pitchFamily="34" charset="0"/>
              </a:rPr>
              <a:t>hot</a:t>
            </a:r>
            <a:r>
              <a:rPr lang="hr-HR" sz="2800" b="1" dirty="0" smtClean="0">
                <a:solidFill>
                  <a:srgbClr val="C00000"/>
                </a:solidFill>
                <a:latin typeface="Calibri" pitchFamily="34" charset="0"/>
              </a:rPr>
              <a:t> zone</a:t>
            </a:r>
            <a:endParaRPr lang="en-US" sz="2800" dirty="0">
              <a:solidFill>
                <a:srgbClr val="C00000"/>
              </a:solidFill>
              <a:latin typeface="Calibri" pitchFamily="34" charset="0"/>
            </a:endParaRPr>
          </a:p>
        </p:txBody>
      </p:sp>
    </p:spTree>
    <p:extLst>
      <p:ext uri="{BB962C8B-B14F-4D97-AF65-F5344CB8AC3E}">
        <p14:creationId xmlns:p14="http://schemas.microsoft.com/office/powerpoint/2010/main" val="1103363713"/>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667000"/>
            <a:ext cx="8864319" cy="6415913"/>
          </a:xfrm>
        </p:spPr>
        <p:txBody>
          <a:bodyPr>
            <a:normAutofit/>
          </a:bodyPr>
          <a:lstStyle/>
          <a:p>
            <a:pPr>
              <a:buNone/>
            </a:pPr>
            <a:r>
              <a:rPr lang="hr-HR" sz="2000" b="1" dirty="0" smtClean="0">
                <a:solidFill>
                  <a:schemeClr val="bg2"/>
                </a:solidFill>
                <a:latin typeface="Calibri" pitchFamily="34" charset="0"/>
              </a:rPr>
              <a:t>If </a:t>
            </a:r>
            <a:r>
              <a:rPr lang="hr-HR" sz="2000" b="1" dirty="0">
                <a:solidFill>
                  <a:schemeClr val="bg2"/>
                </a:solidFill>
                <a:latin typeface="Calibri" pitchFamily="34" charset="0"/>
              </a:rPr>
              <a:t>there is no adequate response </a:t>
            </a:r>
            <a:r>
              <a:rPr lang="hr-HR" sz="2000" dirty="0">
                <a:latin typeface="Calibri" pitchFamily="34" charset="0"/>
              </a:rPr>
              <a:t>in real time, but is waiting for the intensity of the incident comes down to the level at which the first response units can access the area of the incident is lost precious time to help the victims and to decrease the quantity of emitted TIC in the surrounding area. </a:t>
            </a:r>
            <a:endParaRPr lang="hr-HR" sz="2000" dirty="0" smtClean="0">
              <a:latin typeface="Calibri" pitchFamily="34" charset="0"/>
            </a:endParaRPr>
          </a:p>
          <a:p>
            <a:pPr>
              <a:buNone/>
            </a:pPr>
            <a:endParaRPr lang="hr-HR" sz="2000" dirty="0" smtClean="0">
              <a:latin typeface="Calibri" pitchFamily="34" charset="0"/>
            </a:endParaRPr>
          </a:p>
          <a:p>
            <a:pPr>
              <a:buNone/>
            </a:pPr>
            <a:r>
              <a:rPr lang="hr-HR" sz="2000" b="1" dirty="0" smtClean="0">
                <a:solidFill>
                  <a:schemeClr val="bg2"/>
                </a:solidFill>
                <a:latin typeface="Calibri" pitchFamily="34" charset="0"/>
              </a:rPr>
              <a:t>The </a:t>
            </a:r>
            <a:r>
              <a:rPr lang="hr-HR" sz="2000" b="1" dirty="0">
                <a:solidFill>
                  <a:schemeClr val="bg2"/>
                </a:solidFill>
                <a:latin typeface="Calibri" pitchFamily="34" charset="0"/>
              </a:rPr>
              <a:t>challenge</a:t>
            </a:r>
            <a:r>
              <a:rPr lang="hr-HR" sz="2000" dirty="0">
                <a:solidFill>
                  <a:schemeClr val="bg2"/>
                </a:solidFill>
                <a:latin typeface="Calibri" pitchFamily="34" charset="0"/>
              </a:rPr>
              <a:t> </a:t>
            </a:r>
            <a:r>
              <a:rPr lang="hr-HR" sz="2000" dirty="0">
                <a:latin typeface="Calibri" pitchFamily="34" charset="0"/>
              </a:rPr>
              <a:t>is to develop an integrated system of CBRNe response in the form of a multifunctional remotely removable  and automated systems for extremely hot zone in which the first response teams cannot act</a:t>
            </a:r>
            <a:r>
              <a:rPr lang="en-GB" sz="2000" dirty="0">
                <a:latin typeface="Calibri" pitchFamily="34" charset="0"/>
              </a:rPr>
              <a:t> that can be implemented preferably anywhere in </a:t>
            </a:r>
            <a:r>
              <a:rPr lang="en-GB" sz="2000" dirty="0" smtClean="0">
                <a:latin typeface="Calibri" pitchFamily="34" charset="0"/>
              </a:rPr>
              <a:t>the </a:t>
            </a:r>
            <a:r>
              <a:rPr lang="en-GB" sz="2000" dirty="0">
                <a:latin typeface="Calibri" pitchFamily="34" charset="0"/>
              </a:rPr>
              <a:t>world, that will offer the following </a:t>
            </a:r>
            <a:r>
              <a:rPr lang="en-GB" sz="2000" dirty="0" smtClean="0">
                <a:latin typeface="Calibri" pitchFamily="34" charset="0"/>
              </a:rPr>
              <a:t>capabilities</a:t>
            </a:r>
            <a:r>
              <a:rPr lang="hr-HR" sz="2000" dirty="0" smtClean="0">
                <a:latin typeface="Calibri" pitchFamily="34" charset="0"/>
              </a:rPr>
              <a:t>:</a:t>
            </a:r>
            <a:endParaRPr lang="hr-HR" sz="2000" b="1" dirty="0">
              <a:latin typeface="Calibri" pitchFamily="34" charset="0"/>
            </a:endParaRPr>
          </a:p>
        </p:txBody>
      </p:sp>
      <p:sp>
        <p:nvSpPr>
          <p:cNvPr id="4" name="Rectangle 3"/>
          <p:cNvSpPr/>
          <p:nvPr/>
        </p:nvSpPr>
        <p:spPr>
          <a:xfrm>
            <a:off x="672716" y="7417662"/>
            <a:ext cx="8475342" cy="278538"/>
          </a:xfrm>
          <a:prstGeom prst="rect">
            <a:avLst/>
          </a:prstGeom>
        </p:spPr>
        <p:txBody>
          <a:bodyPr wrap="square">
            <a:spAutoFit/>
          </a:bodyPr>
          <a:lstStyle/>
          <a:p>
            <a:r>
              <a:rPr lang="hr-HR" sz="1210" dirty="0"/>
              <a:t>Z</a:t>
            </a:r>
            <a:r>
              <a:rPr lang="hr-HR" sz="1210" dirty="0"/>
              <a:t>., Orehovec; Modern </a:t>
            </a:r>
            <a:r>
              <a:rPr lang="hr-HR" sz="1210" dirty="0"/>
              <a:t>Doctrine of Using Robotic Systems Counter IED/EOD &amp; CBRNe </a:t>
            </a:r>
            <a:r>
              <a:rPr lang="hr-HR" sz="1210" dirty="0"/>
              <a:t>Threats; NCT </a:t>
            </a:r>
            <a:r>
              <a:rPr lang="hr-HR" sz="1210" dirty="0"/>
              <a:t>CBRNe Asia 2013 </a:t>
            </a:r>
          </a:p>
        </p:txBody>
      </p:sp>
      <p:sp>
        <p:nvSpPr>
          <p:cNvPr id="2" name="Rectangle 1"/>
          <p:cNvSpPr/>
          <p:nvPr/>
        </p:nvSpPr>
        <p:spPr>
          <a:xfrm>
            <a:off x="2969771" y="125097"/>
            <a:ext cx="3326680" cy="397032"/>
          </a:xfrm>
          <a:prstGeom prst="rect">
            <a:avLst/>
          </a:prstGeom>
        </p:spPr>
        <p:txBody>
          <a:bodyPr wrap="none">
            <a:spAutoFit/>
          </a:bodyPr>
          <a:lstStyle/>
          <a:p>
            <a:r>
              <a:rPr lang="en-GB" sz="1980" b="1" dirty="0">
                <a:solidFill>
                  <a:schemeClr val="bg1"/>
                </a:solidFill>
                <a:latin typeface="Calibri" pitchFamily="34" charset="0"/>
                <a:cs typeface="Arial" pitchFamily="34" charset="0"/>
              </a:rPr>
              <a:t>Extreme Hot Zone</a:t>
            </a:r>
            <a:r>
              <a:rPr lang="hr-HR" sz="1980" b="1" dirty="0">
                <a:solidFill>
                  <a:schemeClr val="bg1"/>
                </a:solidFill>
                <a:latin typeface="Calibri" pitchFamily="34" charset="0"/>
                <a:cs typeface="Arial" pitchFamily="34" charset="0"/>
              </a:rPr>
              <a:t> - Definition</a:t>
            </a:r>
            <a:endParaRPr lang="hr-HR" sz="1980" dirty="0"/>
          </a:p>
        </p:txBody>
      </p:sp>
    </p:spTree>
    <p:extLst>
      <p:ext uri="{BB962C8B-B14F-4D97-AF65-F5344CB8AC3E}">
        <p14:creationId xmlns:p14="http://schemas.microsoft.com/office/powerpoint/2010/main" val="825682806"/>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7616" y="1905980"/>
            <a:ext cx="4354558" cy="5623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55881" y="1905980"/>
            <a:ext cx="4414428" cy="5626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245084" y="986779"/>
            <a:ext cx="9299018" cy="994421"/>
          </a:xfrm>
          <a:prstGeom prst="rect">
            <a:avLst/>
          </a:prstGeom>
        </p:spPr>
        <p:txBody>
          <a:bodyPr>
            <a:noAutofit/>
          </a:bodyPr>
          <a:lstStyle/>
          <a:p>
            <a:pPr marL="0" lvl="1" algn="ctr"/>
            <a:r>
              <a:rPr lang="hr-HR" sz="2800" b="1" dirty="0">
                <a:solidFill>
                  <a:srgbClr val="BD1220"/>
                </a:solidFill>
                <a:latin typeface="Calibri" panose="020F0502020204030204" pitchFamily="34" charset="0"/>
                <a:ea typeface="Roboto Cn" pitchFamily="2" charset="0"/>
                <a:cs typeface="Arial" panose="020B0604020202020204" pitchFamily="34" charset="0"/>
              </a:rPr>
              <a:t>NATO/USA </a:t>
            </a:r>
            <a:r>
              <a:rPr lang="hr-HR" sz="2800" b="1" dirty="0" err="1" smtClean="0">
                <a:solidFill>
                  <a:srgbClr val="BD1220"/>
                </a:solidFill>
                <a:latin typeface="Calibri" panose="020F0502020204030204" pitchFamily="34" charset="0"/>
                <a:ea typeface="Roboto Cn" pitchFamily="2" charset="0"/>
                <a:cs typeface="Arial" panose="020B0604020202020204" pitchFamily="34" charset="0"/>
              </a:rPr>
              <a:t>Basic</a:t>
            </a:r>
            <a:r>
              <a:rPr lang="hr-HR" sz="2800" b="1" dirty="0" smtClean="0">
                <a:solidFill>
                  <a:srgbClr val="BD1220"/>
                </a:solidFill>
                <a:latin typeface="Calibri" panose="020F0502020204030204" pitchFamily="34" charset="0"/>
                <a:ea typeface="Roboto Cn" pitchFamily="2" charset="0"/>
                <a:cs typeface="Arial" panose="020B0604020202020204" pitchFamily="34" charset="0"/>
              </a:rPr>
              <a:t> </a:t>
            </a:r>
            <a:r>
              <a:rPr lang="hr-HR" sz="2800" b="1" dirty="0" err="1" smtClean="0">
                <a:solidFill>
                  <a:srgbClr val="BD1220"/>
                </a:solidFill>
                <a:latin typeface="Calibri" panose="020F0502020204030204" pitchFamily="34" charset="0"/>
                <a:ea typeface="Roboto Cn" pitchFamily="2" charset="0"/>
                <a:cs typeface="Arial" panose="020B0604020202020204" pitchFamily="34" charset="0"/>
              </a:rPr>
              <a:t>Doctrinal</a:t>
            </a:r>
            <a:r>
              <a:rPr lang="hr-HR" sz="2800" b="1" dirty="0" smtClean="0">
                <a:solidFill>
                  <a:srgbClr val="BD1220"/>
                </a:solidFill>
                <a:latin typeface="Calibri" panose="020F0502020204030204" pitchFamily="34" charset="0"/>
                <a:ea typeface="Roboto Cn" pitchFamily="2" charset="0"/>
                <a:cs typeface="Arial" panose="020B0604020202020204" pitchFamily="34" charset="0"/>
              </a:rPr>
              <a:t> </a:t>
            </a:r>
            <a:r>
              <a:rPr lang="hr-HR" sz="2800" b="1" dirty="0">
                <a:solidFill>
                  <a:srgbClr val="BD1220"/>
                </a:solidFill>
                <a:latin typeface="Calibri" panose="020F0502020204030204" pitchFamily="34" charset="0"/>
                <a:ea typeface="Roboto Cn" pitchFamily="2" charset="0"/>
                <a:cs typeface="Arial" panose="020B0604020202020204" pitchFamily="34" charset="0"/>
              </a:rPr>
              <a:t>documents</a:t>
            </a:r>
          </a:p>
          <a:p>
            <a:pPr algn="ctr"/>
            <a:endParaRPr lang="hr-HR" sz="2800" b="1" dirty="0">
              <a:solidFill>
                <a:schemeClr val="bg2"/>
              </a:solidFill>
              <a:latin typeface="Calibri" panose="020F0502020204030204" pitchFamily="34" charset="0"/>
              <a:cs typeface="Arial" pitchFamily="34" charset="0"/>
            </a:endParaRPr>
          </a:p>
          <a:p>
            <a:pPr lvl="0" algn="ctr">
              <a:buNone/>
            </a:pPr>
            <a:endParaRPr lang="en-US" sz="2800" b="1" dirty="0">
              <a:solidFill>
                <a:schemeClr val="bg2"/>
              </a:solidFill>
              <a:latin typeface="Calibri" panose="020F0502020204030204" pitchFamily="34" charset="0"/>
              <a:cs typeface="Arial" pitchFamily="34" charset="0"/>
            </a:endParaRPr>
          </a:p>
        </p:txBody>
      </p:sp>
    </p:spTree>
    <p:extLst>
      <p:ext uri="{BB962C8B-B14F-4D97-AF65-F5344CB8AC3E}">
        <p14:creationId xmlns:p14="http://schemas.microsoft.com/office/powerpoint/2010/main" val="1934027278"/>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676400"/>
            <a:ext cx="9163102" cy="5791200"/>
          </a:xfrm>
        </p:spPr>
        <p:txBody>
          <a:bodyPr>
            <a:noAutofit/>
          </a:bodyPr>
          <a:lstStyle/>
          <a:p>
            <a:pPr algn="ctr">
              <a:buNone/>
            </a:pPr>
            <a:r>
              <a:rPr lang="en-US" sz="2000" dirty="0" smtClean="0">
                <a:latin typeface="Calibri" pitchFamily="34" charset="0"/>
              </a:rPr>
              <a:t>The mission, which is set in the development of this concept </a:t>
            </a:r>
            <a:endParaRPr lang="hr-HR" sz="2000" dirty="0" smtClean="0">
              <a:latin typeface="Calibri" pitchFamily="34" charset="0"/>
            </a:endParaRPr>
          </a:p>
          <a:p>
            <a:pPr algn="ctr">
              <a:buNone/>
            </a:pPr>
            <a:r>
              <a:rPr lang="en-US" sz="2000" dirty="0" smtClean="0">
                <a:latin typeface="Calibri" pitchFamily="34" charset="0"/>
              </a:rPr>
              <a:t>is </a:t>
            </a:r>
            <a:r>
              <a:rPr lang="en-US" sz="2000" dirty="0">
                <a:latin typeface="Calibri" pitchFamily="34" charset="0"/>
              </a:rPr>
              <a:t>not only </a:t>
            </a:r>
            <a:endParaRPr lang="hr-HR" sz="2000" dirty="0">
              <a:latin typeface="Calibri" pitchFamily="34" charset="0"/>
            </a:endParaRPr>
          </a:p>
          <a:p>
            <a:pPr algn="ctr">
              <a:buNone/>
            </a:pPr>
            <a:r>
              <a:rPr lang="en-US" sz="2000" dirty="0">
                <a:latin typeface="Calibri" pitchFamily="34" charset="0"/>
              </a:rPr>
              <a:t>to protect the health and lives of employees of nuclear installations and teams engaged in the repair of an accident, </a:t>
            </a:r>
            <a:endParaRPr lang="hr-HR" sz="2000" dirty="0">
              <a:latin typeface="Calibri" pitchFamily="34" charset="0"/>
            </a:endParaRPr>
          </a:p>
          <a:p>
            <a:pPr algn="ctr">
              <a:buNone/>
            </a:pPr>
            <a:r>
              <a:rPr lang="en-US" sz="2000" dirty="0">
                <a:latin typeface="Calibri" pitchFamily="34" charset="0"/>
              </a:rPr>
              <a:t>but to </a:t>
            </a:r>
            <a:endParaRPr lang="hr-HR" sz="2000" dirty="0">
              <a:latin typeface="Calibri" pitchFamily="34" charset="0"/>
            </a:endParaRPr>
          </a:p>
          <a:p>
            <a:pPr algn="ctr">
              <a:buNone/>
            </a:pPr>
            <a:r>
              <a:rPr lang="en-US" sz="2000" dirty="0">
                <a:latin typeface="Calibri" pitchFamily="34" charset="0"/>
              </a:rPr>
              <a:t>develop a technology that will be able to perform tasks in accidental situations where, </a:t>
            </a:r>
            <a:r>
              <a:rPr lang="en-US" sz="2000" dirty="0">
                <a:solidFill>
                  <a:srgbClr val="C00000"/>
                </a:solidFill>
                <a:latin typeface="Calibri" pitchFamily="34" charset="0"/>
              </a:rPr>
              <a:t>due to extreme conditions people in general cannot stay</a:t>
            </a:r>
            <a:r>
              <a:rPr lang="en-US" sz="2000" dirty="0">
                <a:latin typeface="Calibri" pitchFamily="34" charset="0"/>
              </a:rPr>
              <a:t> and thereby protect health and lives of people and animals outside the facility.</a:t>
            </a:r>
            <a:endParaRPr lang="en-US" sz="2000" b="1" dirty="0">
              <a:solidFill>
                <a:srgbClr val="C00000"/>
              </a:solidFill>
              <a:latin typeface="Calibri" pitchFamily="34" charset="0"/>
            </a:endParaRPr>
          </a:p>
          <a:p>
            <a:pPr>
              <a:buNone/>
            </a:pPr>
            <a:endParaRPr lang="hr-HR" sz="2000" b="1" dirty="0">
              <a:solidFill>
                <a:srgbClr val="C00000"/>
              </a:solidFill>
              <a:latin typeface="Calibri" pitchFamily="34" charset="0"/>
            </a:endParaRPr>
          </a:p>
          <a:p>
            <a:pPr>
              <a:buNone/>
            </a:pPr>
            <a:r>
              <a:rPr lang="hr-HR" sz="2000" b="1" dirty="0">
                <a:solidFill>
                  <a:srgbClr val="C00000"/>
                </a:solidFill>
                <a:latin typeface="Calibri" pitchFamily="34" charset="0"/>
              </a:rPr>
              <a:t>TASKS</a:t>
            </a:r>
          </a:p>
          <a:p>
            <a:pPr lvl="2"/>
            <a:r>
              <a:rPr lang="hr-HR" sz="2000" b="1" dirty="0">
                <a:latin typeface="Calibri" pitchFamily="34" charset="0"/>
              </a:rPr>
              <a:t>FIREFIGHTERS</a:t>
            </a:r>
          </a:p>
          <a:p>
            <a:pPr lvl="2"/>
            <a:r>
              <a:rPr lang="hr-HR" sz="2000" b="1" dirty="0">
                <a:latin typeface="Calibri" pitchFamily="34" charset="0"/>
              </a:rPr>
              <a:t>CIVIL DEFENCE</a:t>
            </a:r>
          </a:p>
          <a:p>
            <a:pPr lvl="2"/>
            <a:r>
              <a:rPr lang="hr-HR" sz="2000" b="1" dirty="0">
                <a:latin typeface="Calibri" pitchFamily="34" charset="0"/>
              </a:rPr>
              <a:t>POLICE</a:t>
            </a:r>
          </a:p>
          <a:p>
            <a:pPr lvl="2"/>
            <a:r>
              <a:rPr lang="hr-HR" sz="2000" b="1" dirty="0" smtClean="0">
                <a:latin typeface="Calibri" pitchFamily="34" charset="0"/>
              </a:rPr>
              <a:t>MILITARY</a:t>
            </a:r>
          </a:p>
        </p:txBody>
      </p:sp>
      <p:sp>
        <p:nvSpPr>
          <p:cNvPr id="4" name="Rectangle 3"/>
          <p:cNvSpPr/>
          <p:nvPr/>
        </p:nvSpPr>
        <p:spPr>
          <a:xfrm>
            <a:off x="672716" y="7467600"/>
            <a:ext cx="8475342" cy="278538"/>
          </a:xfrm>
          <a:prstGeom prst="rect">
            <a:avLst/>
          </a:prstGeom>
        </p:spPr>
        <p:txBody>
          <a:bodyPr wrap="square">
            <a:spAutoFit/>
          </a:bodyPr>
          <a:lstStyle/>
          <a:p>
            <a:r>
              <a:rPr lang="hr-HR" sz="1210" dirty="0"/>
              <a:t>Z</a:t>
            </a:r>
            <a:r>
              <a:rPr lang="hr-HR" sz="1210" dirty="0"/>
              <a:t>., Orehovec; Modern </a:t>
            </a:r>
            <a:r>
              <a:rPr lang="hr-HR" sz="1210" dirty="0"/>
              <a:t>Doctrine of Using Robotic Systems Counter IED/EOD &amp; CBRNe </a:t>
            </a:r>
            <a:r>
              <a:rPr lang="hr-HR" sz="1210" dirty="0"/>
              <a:t>Threats; NCT </a:t>
            </a:r>
            <a:r>
              <a:rPr lang="hr-HR" sz="1210" dirty="0"/>
              <a:t>CBRNe Asia 2013 </a:t>
            </a:r>
          </a:p>
        </p:txBody>
      </p:sp>
      <p:sp>
        <p:nvSpPr>
          <p:cNvPr id="2" name="Rectangle 1"/>
          <p:cNvSpPr/>
          <p:nvPr/>
        </p:nvSpPr>
        <p:spPr>
          <a:xfrm>
            <a:off x="3241667" y="155121"/>
            <a:ext cx="3326680" cy="397032"/>
          </a:xfrm>
          <a:prstGeom prst="rect">
            <a:avLst/>
          </a:prstGeom>
        </p:spPr>
        <p:txBody>
          <a:bodyPr wrap="none">
            <a:spAutoFit/>
          </a:bodyPr>
          <a:lstStyle/>
          <a:p>
            <a:r>
              <a:rPr lang="en-GB" sz="1980" b="1" dirty="0">
                <a:solidFill>
                  <a:schemeClr val="bg1"/>
                </a:solidFill>
                <a:latin typeface="Calibri" pitchFamily="34" charset="0"/>
                <a:cs typeface="Arial" pitchFamily="34" charset="0"/>
              </a:rPr>
              <a:t>Extreme Hot Zone</a:t>
            </a:r>
            <a:r>
              <a:rPr lang="hr-HR" sz="1980" b="1" dirty="0">
                <a:solidFill>
                  <a:schemeClr val="bg1"/>
                </a:solidFill>
                <a:latin typeface="Calibri" pitchFamily="34" charset="0"/>
                <a:cs typeface="Arial" pitchFamily="34" charset="0"/>
              </a:rPr>
              <a:t> - Definition</a:t>
            </a:r>
            <a:endParaRPr lang="hr-HR" sz="1980" dirty="0"/>
          </a:p>
        </p:txBody>
      </p:sp>
      <p:sp>
        <p:nvSpPr>
          <p:cNvPr id="5" name="Title 1"/>
          <p:cNvSpPr txBox="1">
            <a:spLocks/>
          </p:cNvSpPr>
          <p:nvPr/>
        </p:nvSpPr>
        <p:spPr>
          <a:xfrm>
            <a:off x="245084" y="986779"/>
            <a:ext cx="9299018" cy="994421"/>
          </a:xfrm>
          <a:prstGeom prst="rect">
            <a:avLst/>
          </a:prstGeom>
        </p:spPr>
        <p:txBody>
          <a:bodyPr>
            <a:noAutofit/>
          </a:bodyPr>
          <a:lstStyle/>
          <a:p>
            <a:pPr marL="0" lvl="1" algn="ctr"/>
            <a:r>
              <a:rPr lang="hr-HR" sz="2800" b="1" dirty="0" err="1" smtClean="0">
                <a:solidFill>
                  <a:srgbClr val="BD1220"/>
                </a:solidFill>
                <a:latin typeface="Calibri" panose="020F0502020204030204" pitchFamily="34" charset="0"/>
                <a:ea typeface="Roboto Cn" pitchFamily="2" charset="0"/>
                <a:cs typeface="Arial" panose="020B0604020202020204" pitchFamily="34" charset="0"/>
              </a:rPr>
              <a:t>Missions</a:t>
            </a:r>
            <a:r>
              <a:rPr lang="hr-HR" sz="2800" b="1" dirty="0" smtClean="0">
                <a:solidFill>
                  <a:srgbClr val="BD1220"/>
                </a:solidFill>
                <a:latin typeface="Calibri" panose="020F0502020204030204" pitchFamily="34" charset="0"/>
                <a:ea typeface="Roboto Cn" pitchFamily="2" charset="0"/>
                <a:cs typeface="Arial" panose="020B0604020202020204" pitchFamily="34" charset="0"/>
              </a:rPr>
              <a:t> </a:t>
            </a:r>
            <a:endParaRPr lang="en-US" sz="2800" b="1" dirty="0">
              <a:solidFill>
                <a:schemeClr val="bg2"/>
              </a:solidFill>
              <a:latin typeface="Calibri" panose="020F0502020204030204" pitchFamily="34" charset="0"/>
              <a:cs typeface="Arial" pitchFamily="34" charset="0"/>
            </a:endParaRPr>
          </a:p>
        </p:txBody>
      </p:sp>
    </p:spTree>
    <p:extLst>
      <p:ext uri="{BB962C8B-B14F-4D97-AF65-F5344CB8AC3E}">
        <p14:creationId xmlns:p14="http://schemas.microsoft.com/office/powerpoint/2010/main" val="1646758005"/>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397" y="2041307"/>
            <a:ext cx="9029803" cy="4435693"/>
          </a:xfrm>
        </p:spPr>
        <p:txBody>
          <a:bodyPr>
            <a:noAutofit/>
          </a:bodyPr>
          <a:lstStyle/>
          <a:p>
            <a:pPr lvl="0"/>
            <a:r>
              <a:rPr lang="hr-HR" sz="2400" dirty="0">
                <a:solidFill>
                  <a:srgbClr val="C00000"/>
                </a:solidFill>
                <a:latin typeface="Calibri" pitchFamily="34" charset="0"/>
              </a:rPr>
              <a:t>wholesale destruction of infrastructure </a:t>
            </a:r>
            <a:r>
              <a:rPr lang="hr-HR" sz="2400" dirty="0">
                <a:latin typeface="Calibri" pitchFamily="34" charset="0"/>
              </a:rPr>
              <a:t>around the military instalations, chemical</a:t>
            </a:r>
            <a:r>
              <a:rPr lang="hr-HR" sz="2400" dirty="0">
                <a:latin typeface="Calibri" pitchFamily="34" charset="0"/>
              </a:rPr>
              <a:t> and </a:t>
            </a:r>
            <a:r>
              <a:rPr lang="hr-HR" sz="2400" dirty="0">
                <a:latin typeface="Calibri" pitchFamily="34" charset="0"/>
              </a:rPr>
              <a:t>nuclear facility (communications, water, electricity, access roads, etc.)</a:t>
            </a:r>
            <a:endParaRPr lang="en-US" sz="2400" dirty="0">
              <a:latin typeface="Calibri" pitchFamily="34" charset="0"/>
            </a:endParaRPr>
          </a:p>
          <a:p>
            <a:pPr lvl="0"/>
            <a:r>
              <a:rPr lang="hr-HR" sz="2400" dirty="0">
                <a:solidFill>
                  <a:srgbClr val="C00000"/>
                </a:solidFill>
                <a:latin typeface="Calibri" pitchFamily="34" charset="0"/>
              </a:rPr>
              <a:t>the deterioration of performance </a:t>
            </a:r>
            <a:r>
              <a:rPr lang="hr-HR" sz="2400" dirty="0">
                <a:latin typeface="Calibri" pitchFamily="34" charset="0"/>
              </a:rPr>
              <a:t>due to high local doses, radioactive, chemical contamination, fires, explosions, destruction of facilities on site</a:t>
            </a:r>
            <a:endParaRPr lang="en-US" sz="2400" dirty="0">
              <a:latin typeface="Calibri" pitchFamily="34" charset="0"/>
            </a:endParaRPr>
          </a:p>
          <a:p>
            <a:pPr lvl="0"/>
            <a:r>
              <a:rPr lang="hr-HR" sz="2400" dirty="0">
                <a:solidFill>
                  <a:srgbClr val="C00000"/>
                </a:solidFill>
                <a:latin typeface="Calibri" pitchFamily="34" charset="0"/>
              </a:rPr>
              <a:t>the feasibility of effective measures </a:t>
            </a:r>
            <a:r>
              <a:rPr lang="hr-HR" sz="2400" dirty="0">
                <a:latin typeface="Calibri" pitchFamily="34" charset="0"/>
              </a:rPr>
              <a:t>to manage incidents under conditions </a:t>
            </a:r>
            <a:r>
              <a:rPr lang="hr-HR" sz="2400" dirty="0">
                <a:solidFill>
                  <a:srgbClr val="C00000"/>
                </a:solidFill>
                <a:latin typeface="Calibri" pitchFamily="34" charset="0"/>
              </a:rPr>
              <a:t>of external hazards </a:t>
            </a:r>
            <a:r>
              <a:rPr lang="hr-HR" sz="2400" dirty="0">
                <a:latin typeface="Calibri" pitchFamily="34" charset="0"/>
              </a:rPr>
              <a:t>(earthquake, flood)</a:t>
            </a:r>
            <a:endParaRPr lang="en-US" sz="2400" dirty="0">
              <a:latin typeface="Calibri" pitchFamily="34" charset="0"/>
            </a:endParaRPr>
          </a:p>
          <a:p>
            <a:pPr lvl="0"/>
            <a:r>
              <a:rPr lang="hr-HR" sz="2400" dirty="0">
                <a:latin typeface="Calibri" pitchFamily="34" charset="0"/>
              </a:rPr>
              <a:t>unavailability of supply of electricity</a:t>
            </a:r>
            <a:r>
              <a:rPr lang="hr-HR" sz="2400" dirty="0">
                <a:latin typeface="Calibri" pitchFamily="34" charset="0"/>
              </a:rPr>
              <a:t> and </a:t>
            </a:r>
            <a:r>
              <a:rPr lang="hr-HR" sz="2400" dirty="0">
                <a:latin typeface="Calibri" pitchFamily="34" charset="0"/>
              </a:rPr>
              <a:t>other energy</a:t>
            </a:r>
            <a:endParaRPr lang="en-US" sz="2400" dirty="0">
              <a:latin typeface="Calibri" pitchFamily="34" charset="0"/>
            </a:endParaRPr>
          </a:p>
          <a:p>
            <a:pPr lvl="0"/>
            <a:r>
              <a:rPr lang="hr-HR" sz="2400" dirty="0">
                <a:latin typeface="Calibri" pitchFamily="34" charset="0"/>
              </a:rPr>
              <a:t>potential cancellation of the instrumentation on locations</a:t>
            </a:r>
            <a:endParaRPr lang="en-US" sz="2400" dirty="0">
              <a:latin typeface="Calibri" pitchFamily="34" charset="0"/>
            </a:endParaRPr>
          </a:p>
          <a:p>
            <a:r>
              <a:rPr lang="en-US" sz="2400" dirty="0">
                <a:latin typeface="Calibri" pitchFamily="34" charset="0"/>
              </a:rPr>
              <a:t>the impact of events in other plants on the site</a:t>
            </a:r>
            <a:endParaRPr lang="en-US" sz="2400" dirty="0">
              <a:latin typeface="Calibri" pitchFamily="34" charset="0"/>
            </a:endParaRPr>
          </a:p>
        </p:txBody>
      </p:sp>
      <p:sp>
        <p:nvSpPr>
          <p:cNvPr id="4" name="Rectangle 3"/>
          <p:cNvSpPr/>
          <p:nvPr/>
        </p:nvSpPr>
        <p:spPr>
          <a:xfrm>
            <a:off x="672716" y="7054553"/>
            <a:ext cx="8475342" cy="278538"/>
          </a:xfrm>
          <a:prstGeom prst="rect">
            <a:avLst/>
          </a:prstGeom>
        </p:spPr>
        <p:txBody>
          <a:bodyPr wrap="square">
            <a:spAutoFit/>
          </a:bodyPr>
          <a:lstStyle/>
          <a:p>
            <a:r>
              <a:rPr lang="hr-HR" sz="1210" dirty="0"/>
              <a:t>Z</a:t>
            </a:r>
            <a:r>
              <a:rPr lang="hr-HR" sz="1210" dirty="0"/>
              <a:t>., Orehovec; Modern </a:t>
            </a:r>
            <a:r>
              <a:rPr lang="hr-HR" sz="1210" dirty="0"/>
              <a:t>Doctrine of Using Robotic Systems Counter IED/EOD &amp; CBRNe </a:t>
            </a:r>
            <a:r>
              <a:rPr lang="hr-HR" sz="1210" dirty="0"/>
              <a:t>Threats; NCT </a:t>
            </a:r>
            <a:r>
              <a:rPr lang="hr-HR" sz="1210" dirty="0"/>
              <a:t>CBRNe Asia 2013 </a:t>
            </a:r>
          </a:p>
        </p:txBody>
      </p:sp>
      <p:sp>
        <p:nvSpPr>
          <p:cNvPr id="5" name="Rectangle 4"/>
          <p:cNvSpPr/>
          <p:nvPr/>
        </p:nvSpPr>
        <p:spPr>
          <a:xfrm>
            <a:off x="3241667" y="125097"/>
            <a:ext cx="3326680" cy="397032"/>
          </a:xfrm>
          <a:prstGeom prst="rect">
            <a:avLst/>
          </a:prstGeom>
        </p:spPr>
        <p:txBody>
          <a:bodyPr wrap="none">
            <a:spAutoFit/>
          </a:bodyPr>
          <a:lstStyle/>
          <a:p>
            <a:r>
              <a:rPr lang="en-GB" sz="1980" b="1" dirty="0">
                <a:solidFill>
                  <a:schemeClr val="bg1"/>
                </a:solidFill>
                <a:latin typeface="Calibri" pitchFamily="34" charset="0"/>
                <a:cs typeface="Arial" pitchFamily="34" charset="0"/>
              </a:rPr>
              <a:t>Extreme Hot Zone</a:t>
            </a:r>
            <a:r>
              <a:rPr lang="hr-HR" sz="1980" b="1" dirty="0">
                <a:solidFill>
                  <a:schemeClr val="bg1"/>
                </a:solidFill>
                <a:latin typeface="Calibri" pitchFamily="34" charset="0"/>
                <a:cs typeface="Arial" pitchFamily="34" charset="0"/>
              </a:rPr>
              <a:t> - Definition</a:t>
            </a:r>
            <a:endParaRPr lang="hr-HR" sz="1980" dirty="0"/>
          </a:p>
        </p:txBody>
      </p:sp>
      <p:sp>
        <p:nvSpPr>
          <p:cNvPr id="6" name="Title 1"/>
          <p:cNvSpPr txBox="1">
            <a:spLocks/>
          </p:cNvSpPr>
          <p:nvPr/>
        </p:nvSpPr>
        <p:spPr>
          <a:xfrm>
            <a:off x="245084" y="986779"/>
            <a:ext cx="9299018" cy="994421"/>
          </a:xfrm>
          <a:prstGeom prst="rect">
            <a:avLst/>
          </a:prstGeom>
        </p:spPr>
        <p:txBody>
          <a:bodyPr>
            <a:noAutofit/>
          </a:bodyPr>
          <a:lstStyle/>
          <a:p>
            <a:pPr marL="0" lvl="1" algn="ctr"/>
            <a:r>
              <a:rPr lang="hr-HR" sz="2800" b="1" dirty="0">
                <a:solidFill>
                  <a:srgbClr val="C00000"/>
                </a:solidFill>
                <a:latin typeface="Calibri" pitchFamily="34" charset="0"/>
              </a:rPr>
              <a:t>...</a:t>
            </a:r>
            <a:r>
              <a:rPr lang="en-US" sz="2800" b="1" dirty="0">
                <a:solidFill>
                  <a:srgbClr val="C00000"/>
                </a:solidFill>
                <a:latin typeface="Calibri" pitchFamily="34" charset="0"/>
              </a:rPr>
              <a:t> </a:t>
            </a:r>
            <a:r>
              <a:rPr lang="hr-HR" sz="2800" b="1" dirty="0" err="1">
                <a:solidFill>
                  <a:srgbClr val="C00000"/>
                </a:solidFill>
                <a:latin typeface="Calibri" pitchFamily="34" charset="0"/>
              </a:rPr>
              <a:t>under</a:t>
            </a:r>
            <a:r>
              <a:rPr lang="hr-HR" sz="2800" b="1" dirty="0">
                <a:solidFill>
                  <a:srgbClr val="C00000"/>
                </a:solidFill>
                <a:latin typeface="Calibri" pitchFamily="34" charset="0"/>
              </a:rPr>
              <a:t> </a:t>
            </a:r>
            <a:r>
              <a:rPr lang="en-US" sz="2800" b="1" dirty="0">
                <a:solidFill>
                  <a:srgbClr val="C00000"/>
                </a:solidFill>
                <a:latin typeface="Calibri" pitchFamily="34" charset="0"/>
              </a:rPr>
              <a:t>limited conditions for operations such as:</a:t>
            </a:r>
            <a:r>
              <a:rPr lang="hr-HR" sz="2800" b="1" dirty="0" smtClean="0">
                <a:solidFill>
                  <a:srgbClr val="BD1220"/>
                </a:solidFill>
                <a:latin typeface="Calibri" panose="020F0502020204030204" pitchFamily="34" charset="0"/>
                <a:ea typeface="Roboto Cn" pitchFamily="2" charset="0"/>
                <a:cs typeface="Arial" panose="020B0604020202020204" pitchFamily="34" charset="0"/>
              </a:rPr>
              <a:t> </a:t>
            </a:r>
            <a:endParaRPr lang="en-US" sz="2800" b="1" dirty="0">
              <a:solidFill>
                <a:schemeClr val="bg2"/>
              </a:solidFill>
              <a:latin typeface="Calibri" panose="020F0502020204030204" pitchFamily="34" charset="0"/>
              <a:cs typeface="Arial" pitchFamily="34" charset="0"/>
            </a:endParaRPr>
          </a:p>
        </p:txBody>
      </p:sp>
    </p:spTree>
    <p:extLst>
      <p:ext uri="{BB962C8B-B14F-4D97-AF65-F5344CB8AC3E}">
        <p14:creationId xmlns:p14="http://schemas.microsoft.com/office/powerpoint/2010/main" val="1861021387"/>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52600" y="1519519"/>
            <a:ext cx="7610819" cy="4945931"/>
          </a:xfrm>
          <a:prstGeom prst="rect">
            <a:avLst/>
          </a:prstGeom>
        </p:spPr>
      </p:pic>
      <p:cxnSp>
        <p:nvCxnSpPr>
          <p:cNvPr id="4" name="Straight Connector 3"/>
          <p:cNvCxnSpPr/>
          <p:nvPr/>
        </p:nvCxnSpPr>
        <p:spPr>
          <a:xfrm flipH="1" flipV="1">
            <a:off x="2133601" y="1502115"/>
            <a:ext cx="762000" cy="517033"/>
          </a:xfrm>
          <a:prstGeom prst="line">
            <a:avLst/>
          </a:prstGeom>
          <a:ln w="6350" cap="flat">
            <a:solidFill>
              <a:schemeClr val="accent3"/>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Straight Connector 4"/>
          <p:cNvCxnSpPr>
            <a:endCxn id="10" idx="0"/>
          </p:cNvCxnSpPr>
          <p:nvPr/>
        </p:nvCxnSpPr>
        <p:spPr>
          <a:xfrm flipH="1">
            <a:off x="1228381" y="5735171"/>
            <a:ext cx="1257300" cy="1143063"/>
          </a:xfrm>
          <a:prstGeom prst="line">
            <a:avLst/>
          </a:prstGeom>
          <a:ln w="6350" cap="flat">
            <a:solidFill>
              <a:schemeClr val="accent3"/>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80681" y="6878234"/>
            <a:ext cx="1295400" cy="198068"/>
          </a:xfrm>
          <a:prstGeom prst="rect">
            <a:avLst/>
          </a:prstGeom>
          <a:noFill/>
          <a:ln w="6350" cap="flat">
            <a:noFill/>
            <a:miter lim="800000"/>
          </a:ln>
        </p:spPr>
        <p:txBody>
          <a:bodyPr wrap="square" lIns="0" tIns="0" rIns="0" bIns="0" rtlCol="0" anchor="t" anchorCtr="0">
            <a:spAutoFit/>
          </a:bodyPr>
          <a:lstStyle/>
          <a:p>
            <a:pPr>
              <a:lnSpc>
                <a:spcPct val="90000"/>
              </a:lnSpc>
              <a:spcBef>
                <a:spcPts val="592"/>
              </a:spcBef>
              <a:buClr>
                <a:schemeClr val="bg2"/>
              </a:buClr>
            </a:pPr>
            <a:r>
              <a:rPr lang="hr-HR" sz="1430" dirty="0">
                <a:latin typeface="Arial "/>
              </a:rPr>
              <a:t>Blade/Gripper </a:t>
            </a:r>
            <a:endParaRPr lang="en-US" sz="1430" dirty="0" err="1">
              <a:latin typeface="Arial "/>
            </a:endParaRPr>
          </a:p>
        </p:txBody>
      </p:sp>
      <p:cxnSp>
        <p:nvCxnSpPr>
          <p:cNvPr id="12" name="Straight Connector 11"/>
          <p:cNvCxnSpPr/>
          <p:nvPr/>
        </p:nvCxnSpPr>
        <p:spPr>
          <a:xfrm flipH="1" flipV="1">
            <a:off x="2514600" y="4180680"/>
            <a:ext cx="762000" cy="445108"/>
          </a:xfrm>
          <a:prstGeom prst="line">
            <a:avLst/>
          </a:prstGeom>
          <a:ln w="6350" cap="flat">
            <a:solidFill>
              <a:schemeClr val="accent3"/>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209800" y="3992484"/>
            <a:ext cx="1066800" cy="198068"/>
          </a:xfrm>
          <a:prstGeom prst="rect">
            <a:avLst/>
          </a:prstGeom>
          <a:noFill/>
          <a:ln w="6350" cap="flat">
            <a:noFill/>
            <a:miter lim="800000"/>
          </a:ln>
        </p:spPr>
        <p:txBody>
          <a:bodyPr wrap="square" lIns="0" tIns="0" rIns="0" bIns="0" rtlCol="0" anchor="t" anchorCtr="0">
            <a:spAutoFit/>
          </a:bodyPr>
          <a:lstStyle/>
          <a:p>
            <a:pPr>
              <a:lnSpc>
                <a:spcPct val="90000"/>
              </a:lnSpc>
              <a:spcBef>
                <a:spcPts val="592"/>
              </a:spcBef>
              <a:buClr>
                <a:schemeClr val="bg2"/>
              </a:buClr>
            </a:pPr>
            <a:r>
              <a:rPr lang="hr-HR" sz="1430" dirty="0">
                <a:latin typeface="Arial "/>
              </a:rPr>
              <a:t>Sound  </a:t>
            </a:r>
            <a:endParaRPr lang="en-US" sz="1430" dirty="0" err="1">
              <a:latin typeface="Arial "/>
            </a:endParaRPr>
          </a:p>
        </p:txBody>
      </p:sp>
      <p:sp>
        <p:nvSpPr>
          <p:cNvPr id="19" name="TextBox 18"/>
          <p:cNvSpPr txBox="1"/>
          <p:nvPr/>
        </p:nvSpPr>
        <p:spPr>
          <a:xfrm>
            <a:off x="1600200" y="1331323"/>
            <a:ext cx="1066800" cy="198068"/>
          </a:xfrm>
          <a:prstGeom prst="rect">
            <a:avLst/>
          </a:prstGeom>
          <a:noFill/>
          <a:ln w="6350" cap="flat">
            <a:noFill/>
            <a:miter lim="800000"/>
          </a:ln>
        </p:spPr>
        <p:txBody>
          <a:bodyPr wrap="square" lIns="0" tIns="0" rIns="0" bIns="0" rtlCol="0" anchor="t" anchorCtr="0">
            <a:spAutoFit/>
          </a:bodyPr>
          <a:lstStyle/>
          <a:p>
            <a:pPr>
              <a:lnSpc>
                <a:spcPct val="90000"/>
              </a:lnSpc>
              <a:spcBef>
                <a:spcPts val="592"/>
              </a:spcBef>
              <a:buClr>
                <a:schemeClr val="bg2"/>
              </a:buClr>
            </a:pPr>
            <a:r>
              <a:rPr lang="hr-HR" sz="1430" dirty="0">
                <a:latin typeface="Arial "/>
              </a:rPr>
              <a:t>Manipulation  </a:t>
            </a:r>
            <a:endParaRPr lang="en-US" sz="1430" dirty="0" err="1">
              <a:latin typeface="Arial "/>
            </a:endParaRPr>
          </a:p>
        </p:txBody>
      </p:sp>
      <p:cxnSp>
        <p:nvCxnSpPr>
          <p:cNvPr id="20" name="Straight Connector 19"/>
          <p:cNvCxnSpPr>
            <a:endCxn id="22" idx="0"/>
          </p:cNvCxnSpPr>
          <p:nvPr/>
        </p:nvCxnSpPr>
        <p:spPr>
          <a:xfrm flipH="1">
            <a:off x="3200401" y="6114275"/>
            <a:ext cx="152401" cy="763959"/>
          </a:xfrm>
          <a:prstGeom prst="line">
            <a:avLst/>
          </a:prstGeom>
          <a:ln w="6350" cap="flat">
            <a:solidFill>
              <a:schemeClr val="accent3"/>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209801" y="6878234"/>
            <a:ext cx="1981200" cy="198068"/>
          </a:xfrm>
          <a:prstGeom prst="rect">
            <a:avLst/>
          </a:prstGeom>
          <a:noFill/>
          <a:ln w="6350" cap="flat">
            <a:noFill/>
            <a:miter lim="800000"/>
          </a:ln>
        </p:spPr>
        <p:txBody>
          <a:bodyPr wrap="square" lIns="0" tIns="0" rIns="0" bIns="0" rtlCol="0" anchor="t" anchorCtr="0">
            <a:spAutoFit/>
          </a:bodyPr>
          <a:lstStyle/>
          <a:p>
            <a:pPr>
              <a:lnSpc>
                <a:spcPct val="90000"/>
              </a:lnSpc>
              <a:spcBef>
                <a:spcPts val="592"/>
              </a:spcBef>
              <a:buClr>
                <a:schemeClr val="bg2"/>
              </a:buClr>
            </a:pPr>
            <a:r>
              <a:rPr lang="hr-HR" sz="1430" dirty="0">
                <a:latin typeface="Arial "/>
              </a:rPr>
              <a:t>Road decontamination  </a:t>
            </a:r>
            <a:endParaRPr lang="en-US" sz="1430" dirty="0" err="1">
              <a:latin typeface="Arial "/>
            </a:endParaRPr>
          </a:p>
        </p:txBody>
      </p:sp>
      <p:cxnSp>
        <p:nvCxnSpPr>
          <p:cNvPr id="24" name="Straight Connector 23"/>
          <p:cNvCxnSpPr>
            <a:endCxn id="25" idx="0"/>
          </p:cNvCxnSpPr>
          <p:nvPr/>
        </p:nvCxnSpPr>
        <p:spPr>
          <a:xfrm flipH="1">
            <a:off x="5257801" y="6114275"/>
            <a:ext cx="76202" cy="763959"/>
          </a:xfrm>
          <a:prstGeom prst="line">
            <a:avLst/>
          </a:prstGeom>
          <a:ln w="6350" cap="flat">
            <a:solidFill>
              <a:schemeClr val="accent3"/>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267201" y="6878234"/>
            <a:ext cx="1981200" cy="198068"/>
          </a:xfrm>
          <a:prstGeom prst="rect">
            <a:avLst/>
          </a:prstGeom>
          <a:noFill/>
          <a:ln w="6350" cap="flat">
            <a:noFill/>
            <a:miter lim="800000"/>
          </a:ln>
        </p:spPr>
        <p:txBody>
          <a:bodyPr wrap="square" lIns="0" tIns="0" rIns="0" bIns="0" rtlCol="0" anchor="t" anchorCtr="0">
            <a:spAutoFit/>
          </a:bodyPr>
          <a:lstStyle/>
          <a:p>
            <a:pPr>
              <a:lnSpc>
                <a:spcPct val="90000"/>
              </a:lnSpc>
              <a:spcBef>
                <a:spcPts val="592"/>
              </a:spcBef>
              <a:buClr>
                <a:schemeClr val="bg2"/>
              </a:buClr>
            </a:pPr>
            <a:r>
              <a:rPr lang="hr-HR" sz="1430" dirty="0">
                <a:latin typeface="Arial "/>
              </a:rPr>
              <a:t>Speed</a:t>
            </a:r>
            <a:r>
              <a:rPr lang="hr-HR" sz="1430" dirty="0">
                <a:latin typeface="Arial "/>
              </a:rPr>
              <a:t> and </a:t>
            </a:r>
            <a:r>
              <a:rPr lang="hr-HR" sz="1430" dirty="0">
                <a:latin typeface="Arial "/>
              </a:rPr>
              <a:t>mobility   </a:t>
            </a:r>
            <a:endParaRPr lang="en-US" sz="1430" dirty="0" err="1">
              <a:latin typeface="Arial "/>
            </a:endParaRPr>
          </a:p>
        </p:txBody>
      </p:sp>
      <p:cxnSp>
        <p:nvCxnSpPr>
          <p:cNvPr id="28" name="Straight Connector 27"/>
          <p:cNvCxnSpPr/>
          <p:nvPr/>
        </p:nvCxnSpPr>
        <p:spPr>
          <a:xfrm flipH="1">
            <a:off x="5585132" y="2628901"/>
            <a:ext cx="1577670" cy="833625"/>
          </a:xfrm>
          <a:prstGeom prst="line">
            <a:avLst/>
          </a:prstGeom>
          <a:ln w="6350" cap="flat">
            <a:solidFill>
              <a:schemeClr val="accent3"/>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629400" y="2440704"/>
            <a:ext cx="1981200" cy="198068"/>
          </a:xfrm>
          <a:prstGeom prst="rect">
            <a:avLst/>
          </a:prstGeom>
          <a:noFill/>
          <a:ln w="6350" cap="flat">
            <a:noFill/>
            <a:miter lim="800000"/>
          </a:ln>
        </p:spPr>
        <p:txBody>
          <a:bodyPr wrap="square" lIns="0" tIns="0" rIns="0" bIns="0" rtlCol="0" anchor="t" anchorCtr="0">
            <a:spAutoFit/>
          </a:bodyPr>
          <a:lstStyle/>
          <a:p>
            <a:pPr>
              <a:lnSpc>
                <a:spcPct val="90000"/>
              </a:lnSpc>
              <a:spcBef>
                <a:spcPts val="592"/>
              </a:spcBef>
              <a:buClr>
                <a:schemeClr val="bg2"/>
              </a:buClr>
            </a:pPr>
            <a:r>
              <a:rPr lang="hr-HR" sz="1430" dirty="0">
                <a:latin typeface="Arial "/>
              </a:rPr>
              <a:t>Decon patrons </a:t>
            </a:r>
            <a:endParaRPr lang="en-US" sz="1430" dirty="0" err="1">
              <a:latin typeface="Arial "/>
            </a:endParaRPr>
          </a:p>
        </p:txBody>
      </p:sp>
      <p:cxnSp>
        <p:nvCxnSpPr>
          <p:cNvPr id="31" name="Straight Connector 30"/>
          <p:cNvCxnSpPr/>
          <p:nvPr/>
        </p:nvCxnSpPr>
        <p:spPr>
          <a:xfrm flipH="1">
            <a:off x="6400801" y="3045712"/>
            <a:ext cx="1981200" cy="605009"/>
          </a:xfrm>
          <a:prstGeom prst="line">
            <a:avLst/>
          </a:prstGeom>
          <a:ln w="6350" cap="flat">
            <a:solidFill>
              <a:schemeClr val="accent3"/>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7798161" y="2873713"/>
            <a:ext cx="1981200" cy="198068"/>
          </a:xfrm>
          <a:prstGeom prst="rect">
            <a:avLst/>
          </a:prstGeom>
          <a:noFill/>
          <a:ln w="6350" cap="flat">
            <a:noFill/>
            <a:miter lim="800000"/>
          </a:ln>
        </p:spPr>
        <p:txBody>
          <a:bodyPr wrap="square" lIns="0" tIns="0" rIns="0" bIns="0" rtlCol="0" anchor="t" anchorCtr="0">
            <a:spAutoFit/>
          </a:bodyPr>
          <a:lstStyle/>
          <a:p>
            <a:pPr>
              <a:lnSpc>
                <a:spcPct val="90000"/>
              </a:lnSpc>
              <a:spcBef>
                <a:spcPts val="592"/>
              </a:spcBef>
              <a:buClr>
                <a:schemeClr val="bg2"/>
              </a:buClr>
            </a:pPr>
            <a:r>
              <a:rPr lang="hr-HR" sz="1430" dirty="0">
                <a:latin typeface="Arial "/>
              </a:rPr>
              <a:t>Foam</a:t>
            </a:r>
            <a:r>
              <a:rPr lang="hr-HR" sz="1430" dirty="0">
                <a:latin typeface="Arial "/>
              </a:rPr>
              <a:t> and water </a:t>
            </a:r>
            <a:endParaRPr lang="en-US" sz="1430" dirty="0" err="1">
              <a:latin typeface="Arial "/>
            </a:endParaRPr>
          </a:p>
        </p:txBody>
      </p:sp>
      <p:cxnSp>
        <p:nvCxnSpPr>
          <p:cNvPr id="35" name="Straight Connector 34"/>
          <p:cNvCxnSpPr/>
          <p:nvPr/>
        </p:nvCxnSpPr>
        <p:spPr>
          <a:xfrm flipH="1" flipV="1">
            <a:off x="4038601" y="1520197"/>
            <a:ext cx="762000" cy="517033"/>
          </a:xfrm>
          <a:prstGeom prst="line">
            <a:avLst/>
          </a:prstGeom>
          <a:ln w="6350" cap="flat">
            <a:solidFill>
              <a:schemeClr val="accent3"/>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3505201" y="1349404"/>
            <a:ext cx="1066800" cy="198068"/>
          </a:xfrm>
          <a:prstGeom prst="rect">
            <a:avLst/>
          </a:prstGeom>
          <a:noFill/>
          <a:ln w="6350" cap="flat">
            <a:noFill/>
            <a:miter lim="800000"/>
          </a:ln>
        </p:spPr>
        <p:txBody>
          <a:bodyPr wrap="square" lIns="0" tIns="0" rIns="0" bIns="0" rtlCol="0" anchor="t" anchorCtr="0">
            <a:spAutoFit/>
          </a:bodyPr>
          <a:lstStyle/>
          <a:p>
            <a:pPr>
              <a:lnSpc>
                <a:spcPct val="90000"/>
              </a:lnSpc>
              <a:spcBef>
                <a:spcPts val="592"/>
              </a:spcBef>
              <a:buClr>
                <a:schemeClr val="bg2"/>
              </a:buClr>
            </a:pPr>
            <a:r>
              <a:rPr lang="hr-HR" sz="1430" dirty="0">
                <a:latin typeface="Arial "/>
              </a:rPr>
              <a:t>Spot decon  </a:t>
            </a:r>
            <a:endParaRPr lang="en-US" sz="1430" dirty="0" err="1">
              <a:latin typeface="Arial "/>
            </a:endParaRPr>
          </a:p>
        </p:txBody>
      </p:sp>
      <p:cxnSp>
        <p:nvCxnSpPr>
          <p:cNvPr id="37" name="Straight Connector 36"/>
          <p:cNvCxnSpPr/>
          <p:nvPr/>
        </p:nvCxnSpPr>
        <p:spPr>
          <a:xfrm flipH="1">
            <a:off x="7289440" y="3762365"/>
            <a:ext cx="1981200" cy="605009"/>
          </a:xfrm>
          <a:prstGeom prst="line">
            <a:avLst/>
          </a:prstGeom>
          <a:ln w="6350" cap="flat">
            <a:solidFill>
              <a:schemeClr val="accent3"/>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8610600" y="3590365"/>
            <a:ext cx="1981200" cy="198068"/>
          </a:xfrm>
          <a:prstGeom prst="rect">
            <a:avLst/>
          </a:prstGeom>
          <a:noFill/>
          <a:ln w="6350" cap="flat">
            <a:noFill/>
            <a:miter lim="800000"/>
          </a:ln>
        </p:spPr>
        <p:txBody>
          <a:bodyPr wrap="square" lIns="0" tIns="0" rIns="0" bIns="0" rtlCol="0" anchor="t" anchorCtr="0">
            <a:spAutoFit/>
          </a:bodyPr>
          <a:lstStyle/>
          <a:p>
            <a:pPr>
              <a:lnSpc>
                <a:spcPct val="90000"/>
              </a:lnSpc>
              <a:spcBef>
                <a:spcPts val="592"/>
              </a:spcBef>
              <a:buClr>
                <a:schemeClr val="bg2"/>
              </a:buClr>
            </a:pPr>
            <a:r>
              <a:rPr lang="hr-HR" sz="1430" dirty="0">
                <a:latin typeface="Arial "/>
              </a:rPr>
              <a:t>Self decon system </a:t>
            </a:r>
            <a:endParaRPr lang="en-US" sz="1430" dirty="0" err="1">
              <a:latin typeface="Arial "/>
            </a:endParaRPr>
          </a:p>
        </p:txBody>
      </p:sp>
      <p:cxnSp>
        <p:nvCxnSpPr>
          <p:cNvPr id="39" name="Straight Connector 38"/>
          <p:cNvCxnSpPr/>
          <p:nvPr/>
        </p:nvCxnSpPr>
        <p:spPr>
          <a:xfrm flipH="1" flipV="1">
            <a:off x="6096001" y="4816720"/>
            <a:ext cx="900159" cy="1383984"/>
          </a:xfrm>
          <a:prstGeom prst="line">
            <a:avLst/>
          </a:prstGeom>
          <a:ln w="6350" cap="flat">
            <a:solidFill>
              <a:schemeClr val="accent3"/>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6096000" y="6238978"/>
            <a:ext cx="1981200" cy="198068"/>
          </a:xfrm>
          <a:prstGeom prst="rect">
            <a:avLst/>
          </a:prstGeom>
          <a:noFill/>
          <a:ln w="6350" cap="flat">
            <a:noFill/>
            <a:miter lim="800000"/>
          </a:ln>
        </p:spPr>
        <p:txBody>
          <a:bodyPr wrap="square" lIns="0" tIns="0" rIns="0" bIns="0" rtlCol="0" anchor="t" anchorCtr="0">
            <a:spAutoFit/>
          </a:bodyPr>
          <a:lstStyle/>
          <a:p>
            <a:pPr>
              <a:lnSpc>
                <a:spcPct val="90000"/>
              </a:lnSpc>
              <a:spcBef>
                <a:spcPts val="592"/>
              </a:spcBef>
              <a:buClr>
                <a:schemeClr val="bg2"/>
              </a:buClr>
            </a:pPr>
            <a:r>
              <a:rPr lang="hr-HR" sz="1430" dirty="0">
                <a:latin typeface="Arial "/>
              </a:rPr>
              <a:t>Self cooling system </a:t>
            </a:r>
            <a:endParaRPr lang="en-US" sz="1430" dirty="0" err="1">
              <a:latin typeface="Arial "/>
            </a:endParaRPr>
          </a:p>
        </p:txBody>
      </p:sp>
      <p:cxnSp>
        <p:nvCxnSpPr>
          <p:cNvPr id="42" name="Straight Connector 41"/>
          <p:cNvCxnSpPr/>
          <p:nvPr/>
        </p:nvCxnSpPr>
        <p:spPr>
          <a:xfrm>
            <a:off x="1574439" y="2987111"/>
            <a:ext cx="2021202" cy="989531"/>
          </a:xfrm>
          <a:prstGeom prst="line">
            <a:avLst/>
          </a:prstGeom>
          <a:ln w="6350" cap="flat">
            <a:solidFill>
              <a:schemeClr val="accent3"/>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685801" y="2810499"/>
            <a:ext cx="1981200" cy="198068"/>
          </a:xfrm>
          <a:prstGeom prst="rect">
            <a:avLst/>
          </a:prstGeom>
          <a:noFill/>
          <a:ln w="6350" cap="flat">
            <a:noFill/>
            <a:miter lim="800000"/>
          </a:ln>
        </p:spPr>
        <p:txBody>
          <a:bodyPr wrap="square" lIns="0" tIns="0" rIns="0" bIns="0" rtlCol="0" anchor="t" anchorCtr="0">
            <a:spAutoFit/>
          </a:bodyPr>
          <a:lstStyle/>
          <a:p>
            <a:pPr>
              <a:lnSpc>
                <a:spcPct val="90000"/>
              </a:lnSpc>
              <a:spcBef>
                <a:spcPts val="592"/>
              </a:spcBef>
              <a:buClr>
                <a:schemeClr val="bg2"/>
              </a:buClr>
            </a:pPr>
            <a:r>
              <a:rPr lang="hr-HR" sz="1430" dirty="0">
                <a:latin typeface="Arial "/>
              </a:rPr>
              <a:t>Firefighting system </a:t>
            </a:r>
            <a:endParaRPr lang="en-US" sz="1430" dirty="0" err="1">
              <a:latin typeface="Arial "/>
            </a:endParaRPr>
          </a:p>
        </p:txBody>
      </p:sp>
      <p:cxnSp>
        <p:nvCxnSpPr>
          <p:cNvPr id="45" name="Straight Connector 44"/>
          <p:cNvCxnSpPr/>
          <p:nvPr/>
        </p:nvCxnSpPr>
        <p:spPr>
          <a:xfrm flipH="1" flipV="1">
            <a:off x="5257800" y="1520197"/>
            <a:ext cx="762000" cy="517033"/>
          </a:xfrm>
          <a:prstGeom prst="line">
            <a:avLst/>
          </a:prstGeom>
          <a:ln w="6350" cap="flat">
            <a:solidFill>
              <a:schemeClr val="accent3"/>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4724400" y="1143126"/>
            <a:ext cx="1066800" cy="594202"/>
          </a:xfrm>
          <a:prstGeom prst="rect">
            <a:avLst/>
          </a:prstGeom>
          <a:noFill/>
          <a:ln w="6350" cap="flat">
            <a:noFill/>
            <a:miter lim="800000"/>
          </a:ln>
        </p:spPr>
        <p:txBody>
          <a:bodyPr wrap="square" lIns="0" tIns="0" rIns="0" bIns="0" rtlCol="0" anchor="t" anchorCtr="0">
            <a:spAutoFit/>
          </a:bodyPr>
          <a:lstStyle/>
          <a:p>
            <a:pPr>
              <a:lnSpc>
                <a:spcPct val="90000"/>
              </a:lnSpc>
              <a:spcBef>
                <a:spcPts val="592"/>
              </a:spcBef>
              <a:buClr>
                <a:schemeClr val="bg2"/>
              </a:buClr>
            </a:pPr>
            <a:r>
              <a:rPr lang="hr-HR" sz="1430" dirty="0">
                <a:latin typeface="Arial "/>
              </a:rPr>
              <a:t>Water and </a:t>
            </a:r>
            <a:r>
              <a:rPr lang="hr-HR" sz="1430" dirty="0">
                <a:latin typeface="Arial "/>
              </a:rPr>
              <a:t>foam delivery</a:t>
            </a:r>
            <a:endParaRPr lang="en-US" sz="1430" dirty="0" err="1">
              <a:latin typeface="Arial "/>
            </a:endParaRPr>
          </a:p>
        </p:txBody>
      </p:sp>
      <p:cxnSp>
        <p:nvCxnSpPr>
          <p:cNvPr id="47" name="Straight Connector 46"/>
          <p:cNvCxnSpPr/>
          <p:nvPr/>
        </p:nvCxnSpPr>
        <p:spPr>
          <a:xfrm flipH="1">
            <a:off x="6629400" y="2315548"/>
            <a:ext cx="2009108" cy="1082607"/>
          </a:xfrm>
          <a:prstGeom prst="line">
            <a:avLst/>
          </a:prstGeom>
          <a:ln w="6350" cap="flat">
            <a:solidFill>
              <a:schemeClr val="accent3"/>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8207070" y="2143547"/>
            <a:ext cx="1981200" cy="198068"/>
          </a:xfrm>
          <a:prstGeom prst="rect">
            <a:avLst/>
          </a:prstGeom>
          <a:noFill/>
          <a:ln w="6350" cap="flat">
            <a:noFill/>
            <a:miter lim="800000"/>
          </a:ln>
        </p:spPr>
        <p:txBody>
          <a:bodyPr wrap="square" lIns="0" tIns="0" rIns="0" bIns="0" rtlCol="0" anchor="t" anchorCtr="0">
            <a:spAutoFit/>
          </a:bodyPr>
          <a:lstStyle/>
          <a:p>
            <a:pPr>
              <a:lnSpc>
                <a:spcPct val="90000"/>
              </a:lnSpc>
              <a:spcBef>
                <a:spcPts val="592"/>
              </a:spcBef>
              <a:buClr>
                <a:schemeClr val="bg2"/>
              </a:buClr>
            </a:pPr>
            <a:r>
              <a:rPr lang="hr-HR" sz="1430" dirty="0">
                <a:latin typeface="Arial "/>
              </a:rPr>
              <a:t>MET station </a:t>
            </a:r>
            <a:endParaRPr lang="en-US" sz="1430" dirty="0" err="1">
              <a:latin typeface="Arial "/>
            </a:endParaRPr>
          </a:p>
        </p:txBody>
      </p:sp>
      <p:cxnSp>
        <p:nvCxnSpPr>
          <p:cNvPr id="50" name="Straight Connector 49"/>
          <p:cNvCxnSpPr/>
          <p:nvPr/>
        </p:nvCxnSpPr>
        <p:spPr>
          <a:xfrm flipV="1">
            <a:off x="4275490" y="4840350"/>
            <a:ext cx="67910" cy="1497903"/>
          </a:xfrm>
          <a:prstGeom prst="line">
            <a:avLst/>
          </a:prstGeom>
          <a:ln w="6350" cap="flat">
            <a:solidFill>
              <a:schemeClr val="accent3"/>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3595642" y="6433769"/>
            <a:ext cx="1981200" cy="198068"/>
          </a:xfrm>
          <a:prstGeom prst="rect">
            <a:avLst/>
          </a:prstGeom>
          <a:noFill/>
          <a:ln w="6350" cap="flat">
            <a:noFill/>
            <a:miter lim="800000"/>
          </a:ln>
        </p:spPr>
        <p:txBody>
          <a:bodyPr wrap="square" lIns="0" tIns="0" rIns="0" bIns="0" rtlCol="0" anchor="t" anchorCtr="0">
            <a:spAutoFit/>
          </a:bodyPr>
          <a:lstStyle/>
          <a:p>
            <a:pPr>
              <a:lnSpc>
                <a:spcPct val="90000"/>
              </a:lnSpc>
              <a:spcBef>
                <a:spcPts val="592"/>
              </a:spcBef>
              <a:buClr>
                <a:schemeClr val="bg2"/>
              </a:buClr>
            </a:pPr>
            <a:r>
              <a:rPr lang="hr-HR" sz="1430" dirty="0">
                <a:latin typeface="Arial "/>
              </a:rPr>
              <a:t>CBRNe detection  </a:t>
            </a:r>
            <a:endParaRPr lang="en-US" sz="1430" dirty="0" err="1">
              <a:latin typeface="Arial "/>
            </a:endParaRPr>
          </a:p>
        </p:txBody>
      </p:sp>
      <p:cxnSp>
        <p:nvCxnSpPr>
          <p:cNvPr id="52" name="Straight Connector 51"/>
          <p:cNvCxnSpPr/>
          <p:nvPr/>
        </p:nvCxnSpPr>
        <p:spPr>
          <a:xfrm flipH="1">
            <a:off x="4966956" y="1916254"/>
            <a:ext cx="2043445" cy="1822030"/>
          </a:xfrm>
          <a:prstGeom prst="line">
            <a:avLst/>
          </a:prstGeom>
          <a:ln w="6350" cap="flat">
            <a:solidFill>
              <a:schemeClr val="accent3"/>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6858000" y="1741395"/>
            <a:ext cx="1981200" cy="198068"/>
          </a:xfrm>
          <a:prstGeom prst="rect">
            <a:avLst/>
          </a:prstGeom>
          <a:noFill/>
          <a:ln w="6350" cap="flat">
            <a:noFill/>
            <a:miter lim="800000"/>
          </a:ln>
        </p:spPr>
        <p:txBody>
          <a:bodyPr wrap="square" lIns="0" tIns="0" rIns="0" bIns="0" rtlCol="0" anchor="t" anchorCtr="0">
            <a:spAutoFit/>
          </a:bodyPr>
          <a:lstStyle/>
          <a:p>
            <a:pPr>
              <a:lnSpc>
                <a:spcPct val="90000"/>
              </a:lnSpc>
              <a:spcBef>
                <a:spcPts val="592"/>
              </a:spcBef>
              <a:buClr>
                <a:schemeClr val="bg2"/>
              </a:buClr>
            </a:pPr>
            <a:r>
              <a:rPr lang="hr-HR" sz="1430" dirty="0">
                <a:latin typeface="Arial "/>
              </a:rPr>
              <a:t>GPS</a:t>
            </a:r>
            <a:endParaRPr lang="en-US" sz="1430" dirty="0" err="1">
              <a:latin typeface="Arial "/>
            </a:endParaRPr>
          </a:p>
        </p:txBody>
      </p:sp>
      <p:cxnSp>
        <p:nvCxnSpPr>
          <p:cNvPr id="55" name="Straight Connector 54"/>
          <p:cNvCxnSpPr/>
          <p:nvPr/>
        </p:nvCxnSpPr>
        <p:spPr>
          <a:xfrm flipH="1" flipV="1">
            <a:off x="1295401" y="4666069"/>
            <a:ext cx="1803039" cy="546059"/>
          </a:xfrm>
          <a:prstGeom prst="line">
            <a:avLst/>
          </a:prstGeom>
          <a:ln w="6350" cap="flat">
            <a:solidFill>
              <a:schemeClr val="accent3"/>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838200" y="4477870"/>
            <a:ext cx="1066800" cy="396134"/>
          </a:xfrm>
          <a:prstGeom prst="rect">
            <a:avLst/>
          </a:prstGeom>
          <a:noFill/>
          <a:ln w="6350" cap="flat">
            <a:noFill/>
            <a:miter lim="800000"/>
          </a:ln>
        </p:spPr>
        <p:txBody>
          <a:bodyPr wrap="square" lIns="0" tIns="0" rIns="0" bIns="0" rtlCol="0" anchor="t" anchorCtr="0">
            <a:spAutoFit/>
          </a:bodyPr>
          <a:lstStyle/>
          <a:p>
            <a:pPr>
              <a:lnSpc>
                <a:spcPct val="90000"/>
              </a:lnSpc>
              <a:spcBef>
                <a:spcPts val="592"/>
              </a:spcBef>
              <a:buClr>
                <a:schemeClr val="bg2"/>
              </a:buClr>
            </a:pPr>
            <a:r>
              <a:rPr lang="hr-HR" sz="1430" dirty="0">
                <a:latin typeface="Arial "/>
              </a:rPr>
              <a:t>Camera system </a:t>
            </a:r>
            <a:endParaRPr lang="en-US" sz="1430" dirty="0" err="1">
              <a:latin typeface="Arial "/>
            </a:endParaRPr>
          </a:p>
        </p:txBody>
      </p:sp>
      <p:cxnSp>
        <p:nvCxnSpPr>
          <p:cNvPr id="58" name="Straight Connector 57"/>
          <p:cNvCxnSpPr/>
          <p:nvPr/>
        </p:nvCxnSpPr>
        <p:spPr>
          <a:xfrm flipH="1" flipV="1">
            <a:off x="3124201" y="3112932"/>
            <a:ext cx="762000" cy="445108"/>
          </a:xfrm>
          <a:prstGeom prst="line">
            <a:avLst/>
          </a:prstGeom>
          <a:ln w="6350" cap="flat">
            <a:solidFill>
              <a:schemeClr val="accent3"/>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2819400" y="2924736"/>
            <a:ext cx="1066800" cy="198068"/>
          </a:xfrm>
          <a:prstGeom prst="rect">
            <a:avLst/>
          </a:prstGeom>
          <a:noFill/>
          <a:ln w="6350" cap="flat">
            <a:noFill/>
            <a:miter lim="800000"/>
          </a:ln>
        </p:spPr>
        <p:txBody>
          <a:bodyPr wrap="square" lIns="0" tIns="0" rIns="0" bIns="0" rtlCol="0" anchor="t" anchorCtr="0">
            <a:spAutoFit/>
          </a:bodyPr>
          <a:lstStyle/>
          <a:p>
            <a:pPr>
              <a:lnSpc>
                <a:spcPct val="90000"/>
              </a:lnSpc>
              <a:spcBef>
                <a:spcPts val="592"/>
              </a:spcBef>
              <a:buClr>
                <a:schemeClr val="bg2"/>
              </a:buClr>
            </a:pPr>
            <a:r>
              <a:rPr lang="hr-HR" sz="1430" dirty="0">
                <a:latin typeface="Arial "/>
              </a:rPr>
              <a:t>Radio  </a:t>
            </a:r>
            <a:endParaRPr lang="en-US" sz="1430" dirty="0" err="1">
              <a:latin typeface="Arial "/>
            </a:endParaRPr>
          </a:p>
        </p:txBody>
      </p:sp>
      <p:cxnSp>
        <p:nvCxnSpPr>
          <p:cNvPr id="60" name="Straight Connector 59"/>
          <p:cNvCxnSpPr/>
          <p:nvPr/>
        </p:nvCxnSpPr>
        <p:spPr>
          <a:xfrm flipH="1" flipV="1">
            <a:off x="6629400" y="4625790"/>
            <a:ext cx="1752600" cy="1366991"/>
          </a:xfrm>
          <a:prstGeom prst="line">
            <a:avLst/>
          </a:prstGeom>
          <a:ln w="6350" cap="flat">
            <a:solidFill>
              <a:schemeClr val="accent3"/>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7921865" y="6050175"/>
            <a:ext cx="1981200" cy="396134"/>
          </a:xfrm>
          <a:prstGeom prst="rect">
            <a:avLst/>
          </a:prstGeom>
          <a:noFill/>
          <a:ln w="6350" cap="flat">
            <a:noFill/>
            <a:miter lim="800000"/>
          </a:ln>
        </p:spPr>
        <p:txBody>
          <a:bodyPr wrap="square" lIns="0" tIns="0" rIns="0" bIns="0" rtlCol="0" anchor="t" anchorCtr="0">
            <a:spAutoFit/>
          </a:bodyPr>
          <a:lstStyle/>
          <a:p>
            <a:pPr>
              <a:lnSpc>
                <a:spcPct val="90000"/>
              </a:lnSpc>
              <a:spcBef>
                <a:spcPts val="592"/>
              </a:spcBef>
              <a:buClr>
                <a:schemeClr val="bg2"/>
              </a:buClr>
            </a:pPr>
            <a:r>
              <a:rPr lang="hr-HR" sz="1430" dirty="0">
                <a:latin typeface="Arial "/>
              </a:rPr>
              <a:t>Antiballistic steel structure</a:t>
            </a:r>
            <a:endParaRPr lang="en-US" sz="1430" dirty="0" err="1">
              <a:latin typeface="Arial "/>
            </a:endParaRPr>
          </a:p>
        </p:txBody>
      </p:sp>
      <p:sp>
        <p:nvSpPr>
          <p:cNvPr id="63" name="Rectangle 62"/>
          <p:cNvSpPr/>
          <p:nvPr/>
        </p:nvSpPr>
        <p:spPr>
          <a:xfrm>
            <a:off x="7213463" y="6617657"/>
            <a:ext cx="2149957" cy="1039097"/>
          </a:xfrm>
          <a:prstGeom prst="rect">
            <a:avLst/>
          </a:prstGeom>
          <a:solidFill>
            <a:srgbClr val="C00000"/>
          </a:solidFill>
        </p:spPr>
        <p:txBody>
          <a:bodyPr wrap="square" lIns="90264" tIns="45132" rIns="90264" bIns="45132">
            <a:spAutoFit/>
          </a:bodyPr>
          <a:lstStyle/>
          <a:p>
            <a:r>
              <a:rPr lang="en-US" sz="1540" b="1" dirty="0">
                <a:solidFill>
                  <a:schemeClr val="bg1"/>
                </a:solidFill>
                <a:latin typeface="Calibri" panose="020F0502020204030204" pitchFamily="34" charset="0"/>
              </a:rPr>
              <a:t>Open </a:t>
            </a:r>
            <a:r>
              <a:rPr lang="en-US" sz="1540" b="1" dirty="0">
                <a:solidFill>
                  <a:schemeClr val="bg1"/>
                </a:solidFill>
                <a:latin typeface="Calibri" panose="020F0502020204030204" pitchFamily="34" charset="0"/>
              </a:rPr>
              <a:t>Architecture</a:t>
            </a:r>
          </a:p>
          <a:p>
            <a:r>
              <a:rPr lang="fr-FR" sz="1540" b="1" dirty="0">
                <a:solidFill>
                  <a:schemeClr val="bg1"/>
                </a:solidFill>
                <a:latin typeface="Calibri" panose="020F0502020204030204" pitchFamily="34" charset="0"/>
              </a:rPr>
              <a:t>ATP 45 </a:t>
            </a:r>
            <a:r>
              <a:rPr lang="fr-FR" sz="1540" b="1" dirty="0" err="1">
                <a:solidFill>
                  <a:schemeClr val="bg1"/>
                </a:solidFill>
                <a:latin typeface="Calibri" panose="020F0502020204030204" pitchFamily="34" charset="0"/>
              </a:rPr>
              <a:t>Compliant</a:t>
            </a:r>
            <a:r>
              <a:rPr lang="fr-FR" sz="1540" b="1" dirty="0">
                <a:solidFill>
                  <a:schemeClr val="bg1"/>
                </a:solidFill>
                <a:latin typeface="Calibri" panose="020F0502020204030204" pitchFamily="34" charset="0"/>
              </a:rPr>
              <a:t> Data Collection &amp; Distribution</a:t>
            </a:r>
            <a:endParaRPr lang="en-US" sz="1540" b="1" dirty="0">
              <a:solidFill>
                <a:schemeClr val="bg1"/>
              </a:solidFill>
            </a:endParaRPr>
          </a:p>
        </p:txBody>
      </p:sp>
      <p:sp>
        <p:nvSpPr>
          <p:cNvPr id="41" name="Content Placeholder 2"/>
          <p:cNvSpPr txBox="1">
            <a:spLocks/>
          </p:cNvSpPr>
          <p:nvPr/>
        </p:nvSpPr>
        <p:spPr>
          <a:xfrm>
            <a:off x="593507" y="117347"/>
            <a:ext cx="8712968" cy="792088"/>
          </a:xfrm>
          <a:prstGeom prst="rect">
            <a:avLst/>
          </a:prstGeom>
        </p:spPr>
        <p:txBody>
          <a:bodyPr>
            <a:norm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algn="ctr">
              <a:buNone/>
            </a:pPr>
            <a:r>
              <a:rPr lang="hr-HR" sz="2200" b="1" dirty="0">
                <a:solidFill>
                  <a:schemeClr val="bg1"/>
                </a:solidFill>
                <a:latin typeface="Arial" pitchFamily="34" charset="0"/>
                <a:cs typeface="Arial" pitchFamily="34" charset="0"/>
              </a:rPr>
              <a:t>What </a:t>
            </a:r>
            <a:r>
              <a:rPr lang="en-GB" sz="2200" b="1" dirty="0">
                <a:solidFill>
                  <a:schemeClr val="bg1"/>
                </a:solidFill>
                <a:latin typeface="Arial" pitchFamily="34" charset="0"/>
                <a:cs typeface="Arial" pitchFamily="34" charset="0"/>
              </a:rPr>
              <a:t>remote controlled systems </a:t>
            </a:r>
            <a:r>
              <a:rPr lang="hr-HR" sz="2200" b="1" dirty="0">
                <a:solidFill>
                  <a:schemeClr val="bg1"/>
                </a:solidFill>
                <a:latin typeface="Arial" pitchFamily="34" charset="0"/>
                <a:cs typeface="Arial" pitchFamily="34" charset="0"/>
              </a:rPr>
              <a:t>means?</a:t>
            </a:r>
            <a:endParaRPr lang="en-US" sz="2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54285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2895600"/>
            <a:ext cx="8298180" cy="1769715"/>
          </a:xfrm>
        </p:spPr>
        <p:txBody>
          <a:bodyPr/>
          <a:lstStyle/>
          <a:p>
            <a:pPr>
              <a:buFont typeface="Arial" panose="020B0604020202020204" pitchFamily="34" charset="0"/>
              <a:buChar char="•"/>
            </a:pPr>
            <a:r>
              <a:rPr lang="hr-HR" sz="2500" b="1" dirty="0" err="1">
                <a:latin typeface="Calibri" pitchFamily="34" charset="0"/>
              </a:rPr>
              <a:t>D</a:t>
            </a:r>
            <a:r>
              <a:rPr lang="hr-HR" sz="2500" b="1" dirty="0" err="1" smtClean="0">
                <a:latin typeface="Calibri" pitchFamily="34" charset="0"/>
              </a:rPr>
              <a:t>efinition</a:t>
            </a:r>
            <a:r>
              <a:rPr lang="hr-HR" sz="2500" b="1" dirty="0" smtClean="0">
                <a:latin typeface="Calibri" pitchFamily="34" charset="0"/>
              </a:rPr>
              <a:t> </a:t>
            </a:r>
            <a:r>
              <a:rPr lang="hr-HR" sz="2500" b="1" dirty="0" smtClean="0">
                <a:latin typeface="Calibri" pitchFamily="34" charset="0"/>
              </a:rPr>
              <a:t>of CBRNe Threats Today</a:t>
            </a:r>
          </a:p>
          <a:p>
            <a:pPr>
              <a:buFont typeface="Arial" panose="020B0604020202020204" pitchFamily="34" charset="0"/>
              <a:buChar char="•"/>
            </a:pPr>
            <a:r>
              <a:rPr lang="hr-HR" sz="2500" b="1" dirty="0">
                <a:latin typeface="Calibri" pitchFamily="34" charset="0"/>
              </a:rPr>
              <a:t>D</a:t>
            </a:r>
            <a:r>
              <a:rPr lang="en-US" sz="2500" b="1" dirty="0" err="1" smtClean="0">
                <a:latin typeface="Calibri" pitchFamily="34" charset="0"/>
              </a:rPr>
              <a:t>efinition</a:t>
            </a:r>
            <a:r>
              <a:rPr lang="en-US" sz="2500" b="1" dirty="0" smtClean="0">
                <a:latin typeface="Calibri" pitchFamily="34" charset="0"/>
              </a:rPr>
              <a:t> </a:t>
            </a:r>
            <a:r>
              <a:rPr lang="en-US" sz="2500" b="1" dirty="0">
                <a:latin typeface="Calibri" pitchFamily="34" charset="0"/>
              </a:rPr>
              <a:t>extremely hot zone</a:t>
            </a:r>
          </a:p>
          <a:p>
            <a:pPr>
              <a:buFont typeface="Arial" panose="020B0604020202020204" pitchFamily="34" charset="0"/>
              <a:buChar char="•"/>
            </a:pPr>
            <a:r>
              <a:rPr lang="hr-HR" sz="2500" b="1" dirty="0" err="1" smtClean="0">
                <a:latin typeface="Calibri" pitchFamily="34" charset="0"/>
              </a:rPr>
              <a:t>Remote</a:t>
            </a:r>
            <a:r>
              <a:rPr lang="hr-HR" sz="2500" b="1" dirty="0" smtClean="0">
                <a:latin typeface="Calibri" pitchFamily="34" charset="0"/>
              </a:rPr>
              <a:t> </a:t>
            </a:r>
            <a:r>
              <a:rPr lang="hr-HR" sz="2500" b="1" dirty="0" err="1" smtClean="0">
                <a:latin typeface="Calibri" pitchFamily="34" charset="0"/>
              </a:rPr>
              <a:t>controlled</a:t>
            </a:r>
            <a:r>
              <a:rPr lang="hr-HR" sz="2500" b="1" dirty="0" smtClean="0">
                <a:latin typeface="Calibri" pitchFamily="34" charset="0"/>
              </a:rPr>
              <a:t> </a:t>
            </a:r>
            <a:r>
              <a:rPr lang="hr-HR" sz="2500" b="1" dirty="0" err="1" smtClean="0">
                <a:latin typeface="Calibri" pitchFamily="34" charset="0"/>
              </a:rPr>
              <a:t>Vehicles</a:t>
            </a:r>
            <a:r>
              <a:rPr lang="hr-HR" sz="2500" b="1" dirty="0" smtClean="0">
                <a:latin typeface="Calibri" pitchFamily="34" charset="0"/>
              </a:rPr>
              <a:t> </a:t>
            </a:r>
            <a:r>
              <a:rPr lang="hr-HR" sz="2500" b="1" dirty="0" smtClean="0">
                <a:latin typeface="Calibri" pitchFamily="34" charset="0"/>
              </a:rPr>
              <a:t>as </a:t>
            </a:r>
            <a:r>
              <a:rPr lang="hr-HR" sz="2500" b="1" dirty="0" smtClean="0">
                <a:latin typeface="Calibri" pitchFamily="34" charset="0"/>
              </a:rPr>
              <a:t>a </a:t>
            </a:r>
            <a:r>
              <a:rPr lang="hr-HR" sz="2500" b="1" dirty="0" err="1" smtClean="0">
                <a:latin typeface="Calibri" pitchFamily="34" charset="0"/>
              </a:rPr>
              <a:t>response</a:t>
            </a:r>
            <a:r>
              <a:rPr lang="hr-HR" sz="2500" b="1" dirty="0" smtClean="0">
                <a:latin typeface="Calibri" pitchFamily="34" charset="0"/>
              </a:rPr>
              <a:t> </a:t>
            </a:r>
            <a:r>
              <a:rPr lang="hr-HR" sz="2500" b="1" dirty="0" smtClean="0">
                <a:latin typeface="Calibri" pitchFamily="34" charset="0"/>
              </a:rPr>
              <a:t>in</a:t>
            </a:r>
            <a:r>
              <a:rPr lang="en-US" sz="2500" b="1" dirty="0" smtClean="0">
                <a:latin typeface="Calibri" pitchFamily="34" charset="0"/>
              </a:rPr>
              <a:t> C-IED/EOD </a:t>
            </a:r>
            <a:r>
              <a:rPr lang="en-US" sz="2500" b="1" dirty="0">
                <a:latin typeface="Calibri" pitchFamily="34" charset="0"/>
              </a:rPr>
              <a:t>&amp; </a:t>
            </a:r>
            <a:r>
              <a:rPr lang="en-US" sz="2500" b="1" dirty="0" err="1" smtClean="0">
                <a:latin typeface="Calibri" pitchFamily="34" charset="0"/>
              </a:rPr>
              <a:t>CBRNe</a:t>
            </a:r>
            <a:r>
              <a:rPr lang="hr-HR" sz="2500" b="1" dirty="0" smtClean="0">
                <a:latin typeface="Calibri" pitchFamily="34" charset="0"/>
              </a:rPr>
              <a:t> threats</a:t>
            </a:r>
            <a:endParaRPr lang="hr-HR" sz="2500" b="1" dirty="0">
              <a:latin typeface="Calibri" pitchFamily="34" charset="0"/>
            </a:endParaRPr>
          </a:p>
        </p:txBody>
      </p:sp>
      <p:sp>
        <p:nvSpPr>
          <p:cNvPr id="4" name="Rectangle 3"/>
          <p:cNvSpPr/>
          <p:nvPr/>
        </p:nvSpPr>
        <p:spPr>
          <a:xfrm>
            <a:off x="355881" y="1362149"/>
            <a:ext cx="9188221" cy="634020"/>
          </a:xfrm>
          <a:prstGeom prst="rect">
            <a:avLst/>
          </a:prstGeom>
        </p:spPr>
        <p:txBody>
          <a:bodyPr wrap="square">
            <a:spAutoFit/>
          </a:bodyPr>
          <a:lstStyle/>
          <a:p>
            <a:pPr algn="ctr"/>
            <a:r>
              <a:rPr lang="hr-HR" sz="3520" b="1" dirty="0" err="1" smtClean="0">
                <a:solidFill>
                  <a:srgbClr val="C00000"/>
                </a:solidFill>
              </a:rPr>
              <a:t>Content</a:t>
            </a:r>
            <a:r>
              <a:rPr lang="hr-HR" sz="3520" b="1" dirty="0" smtClean="0">
                <a:solidFill>
                  <a:srgbClr val="C00000"/>
                </a:solidFill>
              </a:rPr>
              <a:t> </a:t>
            </a:r>
            <a:endParaRPr lang="hr-HR" sz="2640" dirty="0">
              <a:solidFill>
                <a:srgbClr val="C00000"/>
              </a:solidFill>
              <a:latin typeface="Calibri" pitchFamily="34" charset="0"/>
              <a:cs typeface="Arial" pitchFamily="34" charset="0"/>
            </a:endParaRPr>
          </a:p>
        </p:txBody>
      </p:sp>
    </p:spTree>
    <p:extLst>
      <p:ext uri="{BB962C8B-B14F-4D97-AF65-F5344CB8AC3E}">
        <p14:creationId xmlns:p14="http://schemas.microsoft.com/office/powerpoint/2010/main" val="4245584093"/>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98" y="3389406"/>
            <a:ext cx="9689941" cy="4245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C:\Documents and Settings\amajetic.DOKING\My Documents\My Pictures\MVF-5 testiranje\DOKING GRABS jpeg\A010_C159_1012BS.0000000.jpg"/>
          <p:cNvPicPr>
            <a:picLocks noChangeAspect="1" noChangeArrowheads="1"/>
          </p:cNvPicPr>
          <p:nvPr/>
        </p:nvPicPr>
        <p:blipFill>
          <a:blip r:embed="rId3" cstate="email"/>
          <a:srcRect/>
          <a:stretch>
            <a:fillRect/>
          </a:stretch>
        </p:blipFill>
        <p:spPr bwMode="auto">
          <a:xfrm>
            <a:off x="524999" y="1568671"/>
            <a:ext cx="3236860" cy="1820734"/>
          </a:xfrm>
          <a:prstGeom prst="rect">
            <a:avLst/>
          </a:prstGeom>
          <a:ln>
            <a:noFill/>
          </a:ln>
          <a:effectLst>
            <a:outerShdw blurRad="292100" dist="139700" dir="2700000" algn="tl" rotWithShape="0">
              <a:srgbClr val="333333">
                <a:alpha val="65000"/>
              </a:srgbClr>
            </a:outerShdw>
          </a:effectLst>
        </p:spPr>
      </p:pic>
      <p:pic>
        <p:nvPicPr>
          <p:cNvPr id="11" name="Picture 2" descr="C:\Users\amajetic.DOKING\Pictures\MVF-5 testiranje\DOKING GRABS jpeg\A010_C198_10124E_S000.0000000.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61859" y="1558859"/>
            <a:ext cx="3247561" cy="18267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imagebrowser\ib_p001_0_42.jpg"/>
          <p:cNvPicPr>
            <a:picLocks noChangeAspect="1" noChangeArrowheads="1"/>
          </p:cNvPicPr>
          <p:nvPr/>
        </p:nvPicPr>
        <p:blipFill>
          <a:blip r:embed="rId5" cstate="print"/>
          <a:srcRect/>
          <a:stretch>
            <a:fillRect/>
          </a:stretch>
        </p:blipFill>
        <p:spPr bwMode="auto">
          <a:xfrm>
            <a:off x="7009420" y="1563230"/>
            <a:ext cx="2434901" cy="1826175"/>
          </a:xfrm>
          <a:prstGeom prst="rect">
            <a:avLst/>
          </a:prstGeom>
          <a:noFill/>
        </p:spPr>
      </p:pic>
      <p:sp>
        <p:nvSpPr>
          <p:cNvPr id="9" name="Content Placeholder 2"/>
          <p:cNvSpPr txBox="1">
            <a:spLocks noGrp="1"/>
          </p:cNvSpPr>
          <p:nvPr>
            <p:ph type="title" idx="4294967295"/>
          </p:nvPr>
        </p:nvSpPr>
        <p:spPr>
          <a:xfrm>
            <a:off x="1486060" y="124778"/>
            <a:ext cx="7049611" cy="434653"/>
          </a:xfrm>
          <a:prstGeom prst="rect">
            <a:avLst/>
          </a:prstGeom>
        </p:spPr>
        <p:txBody>
          <a:bodyPr>
            <a:no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algn="ctr">
              <a:buNone/>
            </a:pPr>
            <a:r>
              <a:rPr lang="hr-HR" sz="2200" b="1" dirty="0">
                <a:solidFill>
                  <a:schemeClr val="bg1"/>
                </a:solidFill>
                <a:latin typeface="Arial" pitchFamily="34" charset="0"/>
                <a:cs typeface="Arial" pitchFamily="34" charset="0"/>
              </a:rPr>
              <a:t>What </a:t>
            </a:r>
            <a:r>
              <a:rPr lang="en-GB" sz="2200" b="1" dirty="0">
                <a:solidFill>
                  <a:schemeClr val="bg1"/>
                </a:solidFill>
                <a:latin typeface="Arial" pitchFamily="34" charset="0"/>
                <a:cs typeface="Arial" pitchFamily="34" charset="0"/>
              </a:rPr>
              <a:t>remote controlled systems </a:t>
            </a:r>
            <a:r>
              <a:rPr lang="hr-HR" sz="2200" b="1" dirty="0">
                <a:solidFill>
                  <a:schemeClr val="bg1"/>
                </a:solidFill>
                <a:latin typeface="Arial" pitchFamily="34" charset="0"/>
                <a:cs typeface="Arial" pitchFamily="34" charset="0"/>
              </a:rPr>
              <a:t>means?</a:t>
            </a:r>
            <a:endParaRPr lang="en-US" sz="2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862826293"/>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48544" y="993574"/>
            <a:ext cx="9505056" cy="6702626"/>
          </a:xfrm>
        </p:spPr>
        <p:txBody>
          <a:bodyPr>
            <a:normAutofit/>
          </a:bodyPr>
          <a:lstStyle/>
          <a:p>
            <a:pPr marL="301752" lvl="1" algn="ctr"/>
            <a:r>
              <a:rPr lang="hr-HR" sz="2420" b="1" dirty="0">
                <a:solidFill>
                  <a:schemeClr val="bg2"/>
                </a:solidFill>
                <a:latin typeface="Calibri" panose="020F0502020204030204" pitchFamily="34" charset="0"/>
              </a:rPr>
              <a:t>A number of CTAs related to emergency response exist, but do not focus on </a:t>
            </a:r>
            <a:r>
              <a:rPr lang="hr-HR" sz="2420" b="1" dirty="0">
                <a:solidFill>
                  <a:schemeClr val="bg2"/>
                </a:solidFill>
                <a:latin typeface="Calibri" panose="020F0502020204030204" pitchFamily="34" charset="0"/>
              </a:rPr>
              <a:t>robotics </a:t>
            </a:r>
          </a:p>
          <a:p>
            <a:pPr marL="301752" lvl="1" algn="ctr"/>
            <a:r>
              <a:rPr lang="hr-HR" sz="2420" b="1" dirty="0">
                <a:solidFill>
                  <a:schemeClr val="bg2"/>
                </a:solidFill>
                <a:latin typeface="Calibri" panose="020F0502020204030204" pitchFamily="34" charset="0"/>
              </a:rPr>
              <a:t>A </a:t>
            </a:r>
            <a:r>
              <a:rPr lang="hr-HR" sz="2420" b="1" dirty="0">
                <a:solidFill>
                  <a:schemeClr val="bg2"/>
                </a:solidFill>
                <a:latin typeface="Calibri" panose="020F0502020204030204" pitchFamily="34" charset="0"/>
              </a:rPr>
              <a:t>number of CTAs for futuristic robotic systems exists, but they do not focus on emergency </a:t>
            </a:r>
            <a:r>
              <a:rPr lang="hr-HR" sz="2420" b="1" dirty="0">
                <a:solidFill>
                  <a:schemeClr val="bg2"/>
                </a:solidFill>
                <a:latin typeface="Calibri" panose="020F0502020204030204" pitchFamily="34" charset="0"/>
              </a:rPr>
              <a:t>response⃰</a:t>
            </a:r>
          </a:p>
          <a:p>
            <a:pPr marL="301752" lvl="1" algn="ctr"/>
            <a:endParaRPr lang="hr-HR" sz="2200" b="1" dirty="0">
              <a:latin typeface="Calibri" panose="020F0502020204030204" pitchFamily="34" charset="0"/>
            </a:endParaRPr>
          </a:p>
          <a:p>
            <a:pPr marL="364617" lvl="1" indent="-377190">
              <a:buFont typeface="Wingdings" pitchFamily="2" charset="2"/>
              <a:buChar char="Ø"/>
            </a:pPr>
            <a:r>
              <a:rPr lang="hr-HR" sz="2200" b="1" dirty="0">
                <a:latin typeface="Calibri" panose="020F0502020204030204" pitchFamily="34" charset="0"/>
              </a:rPr>
              <a:t>The CTA identified</a:t>
            </a:r>
            <a:r>
              <a:rPr lang="hr-HR" sz="2200" dirty="0">
                <a:latin typeface="Calibri" panose="020F0502020204030204" pitchFamily="34" charset="0"/>
              </a:rPr>
              <a:t> </a:t>
            </a:r>
            <a:r>
              <a:rPr lang="hr-HR" sz="2200" b="1" dirty="0">
                <a:solidFill>
                  <a:schemeClr val="bg2"/>
                </a:solidFill>
                <a:latin typeface="Calibri" panose="020F0502020204030204" pitchFamily="34" charset="0"/>
              </a:rPr>
              <a:t>how</a:t>
            </a:r>
            <a:r>
              <a:rPr lang="hr-HR" sz="2200" dirty="0">
                <a:solidFill>
                  <a:schemeClr val="bg2"/>
                </a:solidFill>
                <a:latin typeface="Calibri" panose="020F0502020204030204" pitchFamily="34" charset="0"/>
              </a:rPr>
              <a:t> </a:t>
            </a:r>
            <a:r>
              <a:rPr lang="hr-HR" sz="2200" dirty="0">
                <a:latin typeface="Calibri" panose="020F0502020204030204" pitchFamily="34" charset="0"/>
              </a:rPr>
              <a:t>the introduction of robots into the CBRNE response will affect the responders’ workflow, decision making</a:t>
            </a:r>
            <a:r>
              <a:rPr lang="hr-HR" sz="2200" dirty="0">
                <a:latin typeface="Calibri" panose="020F0502020204030204" pitchFamily="34" charset="0"/>
              </a:rPr>
              <a:t>, and </a:t>
            </a:r>
            <a:r>
              <a:rPr lang="hr-HR" sz="2200" dirty="0">
                <a:latin typeface="Calibri" panose="020F0502020204030204" pitchFamily="34" charset="0"/>
              </a:rPr>
              <a:t>responsibilities. </a:t>
            </a:r>
            <a:endParaRPr lang="hr-HR" sz="2200" dirty="0">
              <a:latin typeface="Calibri" panose="020F0502020204030204" pitchFamily="34" charset="0"/>
            </a:endParaRPr>
          </a:p>
          <a:p>
            <a:pPr marL="0" lvl="1" indent="0"/>
            <a:endParaRPr lang="hr-HR" sz="880" dirty="0">
              <a:latin typeface="Calibri" panose="020F0502020204030204" pitchFamily="34" charset="0"/>
            </a:endParaRPr>
          </a:p>
          <a:p>
            <a:pPr marL="364617" lvl="1" indent="-377190">
              <a:buFont typeface="Wingdings" pitchFamily="2" charset="2"/>
              <a:buChar char="Ø"/>
            </a:pPr>
            <a:r>
              <a:rPr lang="hr-HR" sz="2200" b="1" dirty="0">
                <a:latin typeface="Calibri" panose="020F0502020204030204" pitchFamily="34" charset="0"/>
              </a:rPr>
              <a:t>The </a:t>
            </a:r>
            <a:r>
              <a:rPr lang="hr-HR" sz="2200" b="1" dirty="0">
                <a:latin typeface="Calibri" panose="020F0502020204030204" pitchFamily="34" charset="0"/>
              </a:rPr>
              <a:t>CTA identified </a:t>
            </a:r>
            <a:r>
              <a:rPr lang="hr-HR" sz="2200" b="1" dirty="0">
                <a:solidFill>
                  <a:schemeClr val="bg2"/>
                </a:solidFill>
                <a:latin typeface="Calibri" panose="020F0502020204030204" pitchFamily="34" charset="0"/>
              </a:rPr>
              <a:t>what </a:t>
            </a:r>
            <a:r>
              <a:rPr lang="hr-HR" sz="2200" dirty="0">
                <a:latin typeface="Calibri" panose="020F0502020204030204" pitchFamily="34" charset="0"/>
              </a:rPr>
              <a:t>information the robots must acquire; how that information may inform the response system activities</a:t>
            </a:r>
            <a:r>
              <a:rPr lang="hr-HR" sz="2200" dirty="0">
                <a:latin typeface="Calibri" panose="020F0502020204030204" pitchFamily="34" charset="0"/>
              </a:rPr>
              <a:t>; and how human </a:t>
            </a:r>
            <a:r>
              <a:rPr lang="hr-HR" sz="2200" dirty="0">
                <a:latin typeface="Calibri" panose="020F0502020204030204" pitchFamily="34" charset="0"/>
              </a:rPr>
              <a:t>responder roles may change with the introduction of robots.</a:t>
            </a:r>
            <a:r>
              <a:rPr lang="hr-HR" sz="2090" dirty="0">
                <a:latin typeface="Calibri" panose="020F0502020204030204" pitchFamily="34" charset="0"/>
              </a:rPr>
              <a:t> </a:t>
            </a:r>
            <a:endParaRPr lang="hr-HR" sz="2090" dirty="0">
              <a:latin typeface="Calibri" panose="020F0502020204030204" pitchFamily="34" charset="0"/>
            </a:endParaRPr>
          </a:p>
          <a:p>
            <a:pPr marL="0" lvl="1" indent="0"/>
            <a:endParaRPr lang="hr-HR" sz="880" i="1" dirty="0">
              <a:solidFill>
                <a:srgbClr val="0070C0"/>
              </a:solidFill>
              <a:latin typeface="Calibri" panose="020F0502020204030204" pitchFamily="34" charset="0"/>
            </a:endParaRPr>
          </a:p>
          <a:p>
            <a:pPr marL="364617" lvl="1" indent="-377190">
              <a:buFont typeface="Wingdings" pitchFamily="2" charset="2"/>
              <a:buChar char="Ø"/>
            </a:pPr>
            <a:r>
              <a:rPr lang="hr-HR" sz="2200" b="1" dirty="0">
                <a:latin typeface="Calibri" panose="020F0502020204030204" pitchFamily="34" charset="0"/>
              </a:rPr>
              <a:t>The </a:t>
            </a:r>
            <a:r>
              <a:rPr lang="hr-HR" sz="2200" b="1" dirty="0">
                <a:latin typeface="Calibri" panose="020F0502020204030204" pitchFamily="34" charset="0"/>
              </a:rPr>
              <a:t>CTA demonstrated</a:t>
            </a:r>
            <a:r>
              <a:rPr lang="hr-HR" sz="2200" dirty="0">
                <a:latin typeface="Calibri" panose="020F0502020204030204" pitchFamily="34" charset="0"/>
              </a:rPr>
              <a:t> </a:t>
            </a:r>
            <a:r>
              <a:rPr lang="hr-HR" sz="2200" b="1" dirty="0">
                <a:solidFill>
                  <a:schemeClr val="bg2"/>
                </a:solidFill>
                <a:latin typeface="Calibri" panose="020F0502020204030204" pitchFamily="34" charset="0"/>
              </a:rPr>
              <a:t>the extensive human-centric nature </a:t>
            </a:r>
            <a:r>
              <a:rPr lang="hr-HR" sz="2200" dirty="0">
                <a:latin typeface="Calibri" panose="020F0502020204030204" pitchFamily="34" charset="0"/>
              </a:rPr>
              <a:t>of the current CBRNE response</a:t>
            </a:r>
            <a:r>
              <a:rPr lang="hr-HR" sz="2200" dirty="0">
                <a:latin typeface="Calibri" panose="020F0502020204030204" pitchFamily="34" charset="0"/>
              </a:rPr>
              <a:t> system and how </a:t>
            </a:r>
            <a:r>
              <a:rPr lang="hr-HR" sz="2200" dirty="0">
                <a:latin typeface="Calibri" panose="020F0502020204030204" pitchFamily="34" charset="0"/>
              </a:rPr>
              <a:t>little responders rely on intelligent systems or equipment; thus, incorporating robots will be a fundamental paradigm shift. </a:t>
            </a:r>
            <a:endParaRPr lang="hr-HR" sz="2200" dirty="0">
              <a:latin typeface="Calibri" panose="020F0502020204030204" pitchFamily="34" charset="0"/>
            </a:endParaRPr>
          </a:p>
          <a:p>
            <a:pPr marL="364617" lvl="1" indent="-377190">
              <a:buFont typeface="Wingdings" pitchFamily="2" charset="2"/>
              <a:buChar char="Ø"/>
            </a:pPr>
            <a:endParaRPr lang="hr-HR" sz="2200" dirty="0"/>
          </a:p>
          <a:p>
            <a:pPr marL="364617" lvl="1" indent="-377190">
              <a:buFont typeface="Wingdings" pitchFamily="2" charset="2"/>
              <a:buChar char="Ø"/>
            </a:pPr>
            <a:endParaRPr lang="hr-HR" sz="2200" dirty="0"/>
          </a:p>
          <a:p>
            <a:pPr marL="0" indent="0">
              <a:buNone/>
            </a:pPr>
            <a:r>
              <a:rPr lang="hr-HR" sz="1540" dirty="0">
                <a:latin typeface="+mj-lt"/>
                <a:cs typeface="Arial"/>
              </a:rPr>
              <a:t>	</a:t>
            </a:r>
            <a:r>
              <a:rPr lang="en-US" sz="1540" dirty="0">
                <a:cs typeface="Arial"/>
              </a:rPr>
              <a:t>⃰</a:t>
            </a:r>
            <a:r>
              <a:rPr lang="en-US" sz="1540" dirty="0"/>
              <a:t>CURTIS </a:t>
            </a:r>
            <a:r>
              <a:rPr lang="en-US" sz="1540" dirty="0"/>
              <a:t>M. HUMPHREY and JULIE A. </a:t>
            </a:r>
            <a:r>
              <a:rPr lang="en-US" sz="1540" dirty="0"/>
              <a:t>ADAMS</a:t>
            </a:r>
            <a:r>
              <a:rPr lang="hr-HR" sz="1540" dirty="0"/>
              <a:t>, </a:t>
            </a:r>
            <a:r>
              <a:rPr lang="en-US" sz="1540" i="1" dirty="0"/>
              <a:t>Department </a:t>
            </a:r>
            <a:r>
              <a:rPr lang="en-US" sz="1540" i="1" dirty="0"/>
              <a:t>of Electrical Engineering and </a:t>
            </a:r>
            <a:r>
              <a:rPr lang="hr-HR" sz="1540" i="1" dirty="0"/>
              <a:t>	</a:t>
            </a:r>
            <a:r>
              <a:rPr lang="en-US" sz="1540" i="1" dirty="0"/>
              <a:t>Computer Science</a:t>
            </a:r>
            <a:r>
              <a:rPr lang="hr-HR" sz="1540" i="1" dirty="0"/>
              <a:t> Vanderbilt University, Nashville</a:t>
            </a:r>
            <a:r>
              <a:rPr lang="hr-HR" sz="1540" i="1" dirty="0"/>
              <a:t>, TN 37235</a:t>
            </a:r>
            <a:endParaRPr lang="hr-HR" sz="1540" dirty="0"/>
          </a:p>
        </p:txBody>
      </p:sp>
    </p:spTree>
    <p:extLst>
      <p:ext uri="{BB962C8B-B14F-4D97-AF65-F5344CB8AC3E}">
        <p14:creationId xmlns:p14="http://schemas.microsoft.com/office/powerpoint/2010/main" val="36632238"/>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44014" y="143227"/>
            <a:ext cx="6822599" cy="416205"/>
          </a:xfrm>
          <a:prstGeom prst="rect">
            <a:avLst/>
          </a:prstGeom>
        </p:spPr>
        <p:txBody>
          <a:bodyPr>
            <a:normAutofit fontScale="90000"/>
          </a:bodyPr>
          <a:lstStyle/>
          <a:p>
            <a:pPr algn="ctr"/>
            <a:r>
              <a:rPr lang="hr-HR" sz="3080" b="1" dirty="0">
                <a:solidFill>
                  <a:schemeClr val="bg1"/>
                </a:solidFill>
                <a:latin typeface="+mn-lt"/>
              </a:rPr>
              <a:t>The Information Flow Analysis (IFA)</a:t>
            </a:r>
            <a:r>
              <a:rPr lang="hr-HR" sz="3080" dirty="0">
                <a:solidFill>
                  <a:schemeClr val="bg1"/>
                </a:solidFill>
                <a:latin typeface="+mn-lt"/>
              </a:rPr>
              <a:t> </a:t>
            </a:r>
            <a:endParaRPr lang="hr-HR" sz="3080" b="1" dirty="0">
              <a:solidFill>
                <a:schemeClr val="bg1"/>
              </a:solidFill>
              <a:latin typeface="+mn-lt"/>
            </a:endParaRPr>
          </a:p>
        </p:txBody>
      </p:sp>
      <p:sp>
        <p:nvSpPr>
          <p:cNvPr id="3" name="Content Placeholder 2"/>
          <p:cNvSpPr>
            <a:spLocks noGrp="1"/>
          </p:cNvSpPr>
          <p:nvPr>
            <p:ph idx="4294967295"/>
          </p:nvPr>
        </p:nvSpPr>
        <p:spPr>
          <a:xfrm>
            <a:off x="316072" y="1486005"/>
            <a:ext cx="9742328" cy="6178286"/>
          </a:xfrm>
          <a:prstGeom prst="rect">
            <a:avLst/>
          </a:prstGeom>
        </p:spPr>
        <p:txBody>
          <a:bodyPr>
            <a:normAutofit lnSpcReduction="10000"/>
          </a:bodyPr>
          <a:lstStyle/>
          <a:p>
            <a:pPr lvl="0"/>
            <a:r>
              <a:rPr lang="hr-HR" sz="2420" b="1" dirty="0">
                <a:solidFill>
                  <a:schemeClr val="bg2"/>
                </a:solidFill>
                <a:latin typeface="Calibri" panose="020F0502020204030204" pitchFamily="34" charset="0"/>
              </a:rPr>
              <a:t>IFA* </a:t>
            </a:r>
            <a:r>
              <a:rPr lang="hr-HR" sz="2420" b="1" dirty="0">
                <a:solidFill>
                  <a:schemeClr val="bg2"/>
                </a:solidFill>
                <a:latin typeface="Calibri" panose="020F0502020204030204" pitchFamily="34" charset="0"/>
              </a:rPr>
              <a:t>provides an understanding of how the proposed robotic tasks may impact the CBRNE response by focusing on the information’s path through the system, both how it is used and </a:t>
            </a:r>
            <a:r>
              <a:rPr lang="hr-HR" sz="2420" b="1" dirty="0">
                <a:solidFill>
                  <a:schemeClr val="bg2"/>
                </a:solidFill>
                <a:latin typeface="Calibri" panose="020F0502020204030204" pitchFamily="34" charset="0"/>
              </a:rPr>
              <a:t>transformed</a:t>
            </a:r>
          </a:p>
          <a:p>
            <a:pPr lvl="0"/>
            <a:endParaRPr lang="hr-HR" sz="2640" dirty="0">
              <a:latin typeface="Calibri" panose="020F0502020204030204" pitchFamily="34" charset="0"/>
            </a:endParaRPr>
          </a:p>
          <a:p>
            <a:pPr lvl="1">
              <a:buFont typeface="Wingdings" pitchFamily="2" charset="2"/>
              <a:buChar char="Ø"/>
            </a:pPr>
            <a:r>
              <a:rPr lang="hr-HR" sz="2200" b="1" dirty="0">
                <a:latin typeface="Calibri" panose="020F0502020204030204" pitchFamily="34" charset="0"/>
              </a:rPr>
              <a:t>The identification </a:t>
            </a:r>
            <a:r>
              <a:rPr lang="hr-HR" sz="2200" dirty="0">
                <a:latin typeface="Calibri" panose="020F0502020204030204" pitchFamily="34" charset="0"/>
              </a:rPr>
              <a:t>of bottlenecks is critically important when developing robotic tasks in order to reduce responder workload. </a:t>
            </a:r>
            <a:endParaRPr lang="hr-HR" sz="2200" dirty="0">
              <a:latin typeface="Calibri" panose="020F0502020204030204" pitchFamily="34" charset="0"/>
            </a:endParaRPr>
          </a:p>
          <a:p>
            <a:pPr marL="502920" lvl="1" indent="0">
              <a:buNone/>
            </a:pPr>
            <a:endParaRPr lang="hr-HR" sz="2200" dirty="0">
              <a:latin typeface="Calibri" panose="020F0502020204030204" pitchFamily="34" charset="0"/>
            </a:endParaRPr>
          </a:p>
          <a:p>
            <a:pPr lvl="1">
              <a:buFont typeface="Wingdings" pitchFamily="2" charset="2"/>
              <a:buChar char="Ø"/>
            </a:pPr>
            <a:r>
              <a:rPr lang="hr-HR" sz="2200" b="1" dirty="0">
                <a:latin typeface="Calibri" panose="020F0502020204030204" pitchFamily="34" charset="0"/>
              </a:rPr>
              <a:t>Teamwork is essential </a:t>
            </a:r>
            <a:r>
              <a:rPr lang="hr-HR" sz="2200" dirty="0">
                <a:latin typeface="Calibri" panose="020F0502020204030204" pitchFamily="34" charset="0"/>
              </a:rPr>
              <a:t>in a CBRNE response</a:t>
            </a:r>
            <a:r>
              <a:rPr lang="hr-HR" sz="2200" dirty="0">
                <a:latin typeface="Calibri" panose="020F0502020204030204" pitchFamily="34" charset="0"/>
              </a:rPr>
              <a:t> and </a:t>
            </a:r>
            <a:r>
              <a:rPr lang="hr-HR" sz="2200" dirty="0">
                <a:latin typeface="Calibri" panose="020F0502020204030204" pitchFamily="34" charset="0"/>
              </a:rPr>
              <a:t>the IFA highlights teamwork as a direct consequence of tying user levels to functions, which is especially useful when identifying how robot-enabled functions may be performed via teamwork.</a:t>
            </a:r>
          </a:p>
          <a:p>
            <a:pPr marL="0" lvl="1" indent="0">
              <a:buNone/>
            </a:pPr>
            <a:endParaRPr lang="hr-HR" sz="2200" i="1" dirty="0">
              <a:latin typeface="Calibri" panose="020F0502020204030204" pitchFamily="34" charset="0"/>
            </a:endParaRPr>
          </a:p>
          <a:p>
            <a:pPr marL="0" lvl="1" indent="0">
              <a:buNone/>
            </a:pPr>
            <a:endParaRPr lang="hr-HR" sz="2200" i="1" dirty="0">
              <a:latin typeface="Calibri" panose="020F0502020204030204" pitchFamily="34" charset="0"/>
            </a:endParaRPr>
          </a:p>
          <a:p>
            <a:pPr marL="0" lvl="1" indent="0">
              <a:buNone/>
            </a:pPr>
            <a:endParaRPr lang="hr-HR" sz="2200" i="1" dirty="0">
              <a:latin typeface="Calibri" panose="020F0502020204030204" pitchFamily="34" charset="0"/>
            </a:endParaRPr>
          </a:p>
          <a:p>
            <a:pPr marL="0" lvl="1" indent="0">
              <a:buNone/>
            </a:pPr>
            <a:endParaRPr lang="hr-HR" sz="2200" i="1" dirty="0">
              <a:latin typeface="Calibri" panose="020F0502020204030204" pitchFamily="34" charset="0"/>
            </a:endParaRPr>
          </a:p>
          <a:p>
            <a:pPr marL="0" lvl="1" indent="0">
              <a:buNone/>
            </a:pPr>
            <a:endParaRPr lang="hr-HR" sz="2200" i="1" dirty="0">
              <a:latin typeface="Calibri" panose="020F0502020204030204" pitchFamily="34" charset="0"/>
            </a:endParaRPr>
          </a:p>
          <a:p>
            <a:pPr marL="0" lvl="1" indent="0">
              <a:buNone/>
            </a:pPr>
            <a:r>
              <a:rPr lang="hr-HR" sz="1320" i="1" dirty="0">
                <a:latin typeface="Calibri" panose="020F0502020204030204" pitchFamily="34" charset="0"/>
              </a:rPr>
              <a:t>*</a:t>
            </a:r>
            <a:r>
              <a:rPr lang="hr-HR" sz="1320" i="1" dirty="0">
                <a:latin typeface="Calibri" panose="020F0502020204030204" pitchFamily="34" charset="0"/>
              </a:rPr>
              <a:t>Joint Publication 3-41; CBRN Consequence Management; 21 June 2012 //  </a:t>
            </a:r>
            <a:r>
              <a:rPr lang="en-US" sz="1320" dirty="0">
                <a:latin typeface="Calibri" panose="020F0502020204030204" pitchFamily="34" charset="0"/>
              </a:rPr>
              <a:t>CURTIS M. HUMPHREY and JULIE A. ADAMS</a:t>
            </a:r>
            <a:r>
              <a:rPr lang="hr-HR" sz="1320" dirty="0">
                <a:latin typeface="Calibri" panose="020F0502020204030204" pitchFamily="34" charset="0"/>
              </a:rPr>
              <a:t>, </a:t>
            </a:r>
            <a:r>
              <a:rPr lang="en-US" sz="1320" i="1" dirty="0">
                <a:latin typeface="Calibri" panose="020F0502020204030204" pitchFamily="34" charset="0"/>
              </a:rPr>
              <a:t>Department of Electrical Engineering and </a:t>
            </a:r>
            <a:r>
              <a:rPr lang="hr-HR" sz="1320" i="1" dirty="0">
                <a:latin typeface="Calibri" panose="020F0502020204030204" pitchFamily="34" charset="0"/>
              </a:rPr>
              <a:t> </a:t>
            </a:r>
            <a:r>
              <a:rPr lang="en-US" sz="1320" i="1" dirty="0">
                <a:latin typeface="Calibri" panose="020F0502020204030204" pitchFamily="34" charset="0"/>
              </a:rPr>
              <a:t>Computer Science</a:t>
            </a:r>
            <a:r>
              <a:rPr lang="hr-HR" sz="1320" i="1" dirty="0">
                <a:latin typeface="Calibri" panose="020F0502020204030204" pitchFamily="34" charset="0"/>
              </a:rPr>
              <a:t> Vanderbilt University, Nashville, TN 37235</a:t>
            </a:r>
          </a:p>
          <a:p>
            <a:pPr marL="0" lvl="1" indent="0">
              <a:buNone/>
            </a:pPr>
            <a:endParaRPr lang="hr-HR" sz="2200" dirty="0">
              <a:latin typeface="Calibri" panose="020F0502020204030204" pitchFamily="34" charset="0"/>
            </a:endParaRPr>
          </a:p>
        </p:txBody>
      </p:sp>
    </p:spTree>
    <p:extLst>
      <p:ext uri="{BB962C8B-B14F-4D97-AF65-F5344CB8AC3E}">
        <p14:creationId xmlns:p14="http://schemas.microsoft.com/office/powerpoint/2010/main" val="1287339748"/>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93508" y="457200"/>
            <a:ext cx="8951278" cy="1901803"/>
          </a:xfrm>
        </p:spPr>
        <p:txBody>
          <a:bodyPr>
            <a:normAutofit fontScale="90000"/>
          </a:bodyPr>
          <a:lstStyle/>
          <a:p>
            <a:pPr algn="ctr"/>
            <a:r>
              <a:rPr lang="hr-HR" sz="3520" b="1" dirty="0">
                <a:latin typeface="Calibri" panose="020F0502020204030204" pitchFamily="34" charset="0"/>
                <a:ea typeface="Roboto Cn" pitchFamily="2" charset="0"/>
              </a:rPr>
              <a:t>CBRNe Robotic tasks</a:t>
            </a:r>
            <a:r>
              <a:rPr lang="hr-HR" b="1" dirty="0">
                <a:latin typeface="Calibri" panose="020F0502020204030204" pitchFamily="34" charset="0"/>
              </a:rPr>
              <a:t/>
            </a:r>
            <a:br>
              <a:rPr lang="hr-HR" b="1" dirty="0">
                <a:latin typeface="Calibri" panose="020F0502020204030204" pitchFamily="34" charset="0"/>
              </a:rPr>
            </a:br>
            <a:r>
              <a:rPr lang="hr-HR" sz="880" b="1" dirty="0">
                <a:latin typeface="Calibri" panose="020F0502020204030204" pitchFamily="34" charset="0"/>
              </a:rPr>
              <a:t> </a:t>
            </a:r>
            <a:r>
              <a:rPr lang="hr-HR" b="1" dirty="0">
                <a:latin typeface="Calibri" panose="020F0502020204030204" pitchFamily="34" charset="0"/>
              </a:rPr>
              <a:t/>
            </a:r>
            <a:br>
              <a:rPr lang="hr-HR" b="1" dirty="0">
                <a:latin typeface="Calibri" panose="020F0502020204030204" pitchFamily="34" charset="0"/>
              </a:rPr>
            </a:br>
            <a:r>
              <a:rPr lang="hr-HR" sz="2420" i="1" dirty="0">
                <a:latin typeface="Calibri" pitchFamily="34" charset="0"/>
              </a:rPr>
              <a:t>Robots </a:t>
            </a:r>
            <a:r>
              <a:rPr lang="hr-HR" sz="2420" i="1" dirty="0">
                <a:latin typeface="Calibri" pitchFamily="34" charset="0"/>
              </a:rPr>
              <a:t>can significantly impact the Emergency Evaluation; Emergency Management; Incident/Hazard Mitigation</a:t>
            </a:r>
            <a:r>
              <a:rPr lang="hr-HR" sz="2420" i="1" dirty="0">
                <a:latin typeface="Calibri" pitchFamily="34" charset="0"/>
              </a:rPr>
              <a:t>; and </a:t>
            </a:r>
            <a:r>
              <a:rPr lang="hr-HR" sz="2420" i="1" dirty="0">
                <a:latin typeface="Calibri" pitchFamily="34" charset="0"/>
              </a:rPr>
              <a:t>Victim Care CBRNE Response activities by providing directed, specific, first-hand information</a:t>
            </a:r>
            <a:r>
              <a:rPr lang="hr-HR" sz="2420" i="1" dirty="0">
                <a:latin typeface="Calibri" pitchFamily="34" charset="0"/>
              </a:rPr>
              <a:t> prior to and </a:t>
            </a:r>
            <a:r>
              <a:rPr lang="hr-HR" sz="2420" i="1" dirty="0">
                <a:latin typeface="Calibri" pitchFamily="34" charset="0"/>
              </a:rPr>
              <a:t>during hot zone </a:t>
            </a:r>
            <a:r>
              <a:rPr lang="hr-HR" sz="2420" i="1" dirty="0">
                <a:latin typeface="Calibri" pitchFamily="34" charset="0"/>
              </a:rPr>
              <a:t>entry*</a:t>
            </a:r>
            <a:endParaRPr lang="hr-HR" sz="2420" b="1" i="1" dirty="0">
              <a:latin typeface="Calibri" pitchFamily="34" charset="0"/>
            </a:endParaRPr>
          </a:p>
        </p:txBody>
      </p:sp>
      <p:sp>
        <p:nvSpPr>
          <p:cNvPr id="3" name="Content Placeholder 2"/>
          <p:cNvSpPr>
            <a:spLocks noGrp="1"/>
          </p:cNvSpPr>
          <p:nvPr>
            <p:ph idx="4294967295"/>
          </p:nvPr>
        </p:nvSpPr>
        <p:spPr>
          <a:xfrm>
            <a:off x="276672" y="2328089"/>
            <a:ext cx="9583065" cy="5672911"/>
          </a:xfrm>
        </p:spPr>
        <p:txBody>
          <a:bodyPr>
            <a:normAutofit lnSpcReduction="10000"/>
          </a:bodyPr>
          <a:lstStyle/>
          <a:p>
            <a:pPr lvl="0"/>
            <a:r>
              <a:rPr lang="hr-HR" sz="2640" dirty="0">
                <a:latin typeface="Calibri" pitchFamily="34" charset="0"/>
              </a:rPr>
              <a:t>CTA </a:t>
            </a:r>
            <a:r>
              <a:rPr lang="hr-HR" sz="2640" dirty="0">
                <a:latin typeface="Calibri" pitchFamily="34" charset="0"/>
              </a:rPr>
              <a:t>identified tasks </a:t>
            </a:r>
            <a:r>
              <a:rPr lang="hr-HR" sz="2640" dirty="0">
                <a:latin typeface="Calibri" pitchFamily="34" charset="0"/>
              </a:rPr>
              <a:t>as requiring: </a:t>
            </a:r>
          </a:p>
          <a:p>
            <a:pPr lvl="3">
              <a:buFont typeface="Wingdings" pitchFamily="2" charset="2"/>
              <a:buChar char="Ø"/>
            </a:pPr>
            <a:r>
              <a:rPr lang="hr-HR" sz="2310" dirty="0">
                <a:latin typeface="Calibri" pitchFamily="34" charset="0"/>
              </a:rPr>
              <a:t>detecting</a:t>
            </a:r>
            <a:r>
              <a:rPr lang="hr-HR" sz="2310" dirty="0">
                <a:latin typeface="Calibri" pitchFamily="34" charset="0"/>
              </a:rPr>
              <a:t> and </a:t>
            </a:r>
            <a:r>
              <a:rPr lang="hr-HR" sz="2310" dirty="0">
                <a:latin typeface="Calibri" pitchFamily="34" charset="0"/>
              </a:rPr>
              <a:t>locating hazards, </a:t>
            </a:r>
          </a:p>
          <a:p>
            <a:pPr lvl="3">
              <a:buFont typeface="Wingdings" pitchFamily="2" charset="2"/>
              <a:buChar char="Ø"/>
            </a:pPr>
            <a:r>
              <a:rPr lang="hr-HR" sz="2310" dirty="0">
                <a:latin typeface="Calibri" pitchFamily="34" charset="0"/>
              </a:rPr>
              <a:t>identification of specific hazards, </a:t>
            </a:r>
          </a:p>
          <a:p>
            <a:pPr lvl="3">
              <a:buFont typeface="Wingdings" pitchFamily="2" charset="2"/>
              <a:buChar char="Ø"/>
            </a:pPr>
            <a:r>
              <a:rPr lang="hr-HR" sz="2310" dirty="0">
                <a:latin typeface="Calibri" pitchFamily="34" charset="0"/>
              </a:rPr>
              <a:t>assessing the number</a:t>
            </a:r>
            <a:r>
              <a:rPr lang="hr-HR" sz="2310" dirty="0">
                <a:latin typeface="Calibri" pitchFamily="34" charset="0"/>
              </a:rPr>
              <a:t> and status </a:t>
            </a:r>
            <a:r>
              <a:rPr lang="hr-HR" sz="2310" dirty="0">
                <a:latin typeface="Calibri" pitchFamily="34" charset="0"/>
              </a:rPr>
              <a:t>of victims, </a:t>
            </a:r>
          </a:p>
          <a:p>
            <a:pPr lvl="3">
              <a:buFont typeface="Wingdings" pitchFamily="2" charset="2"/>
              <a:buChar char="Ø"/>
            </a:pPr>
            <a:r>
              <a:rPr lang="hr-HR" sz="2310" dirty="0">
                <a:latin typeface="Calibri" pitchFamily="34" charset="0"/>
              </a:rPr>
              <a:t>surveying the</a:t>
            </a:r>
            <a:r>
              <a:rPr lang="hr-HR" sz="2310" dirty="0">
                <a:latin typeface="Calibri" pitchFamily="34" charset="0"/>
              </a:rPr>
              <a:t> scene, and </a:t>
            </a:r>
          </a:p>
          <a:p>
            <a:pPr lvl="3">
              <a:buFont typeface="Wingdings" pitchFamily="2" charset="2"/>
              <a:buChar char="Ø"/>
            </a:pPr>
            <a:r>
              <a:rPr lang="hr-HR" sz="2310" dirty="0">
                <a:latin typeface="Calibri" pitchFamily="34" charset="0"/>
              </a:rPr>
              <a:t>monitoring the scene.</a:t>
            </a:r>
          </a:p>
          <a:p>
            <a:pPr lvl="0"/>
            <a:r>
              <a:rPr lang="hr-HR" sz="2640" dirty="0">
                <a:latin typeface="Calibri" pitchFamily="34" charset="0"/>
              </a:rPr>
              <a:t>The IFA refined these elements into eight functions: </a:t>
            </a:r>
          </a:p>
          <a:p>
            <a:pPr lvl="3">
              <a:buFont typeface="Wingdings" pitchFamily="2" charset="2"/>
              <a:buChar char="Ø"/>
            </a:pPr>
            <a:r>
              <a:rPr lang="hr-HR" sz="2310" dirty="0">
                <a:latin typeface="Calibri" pitchFamily="34" charset="0"/>
              </a:rPr>
              <a:t>Collection of Hazard Information, </a:t>
            </a:r>
          </a:p>
          <a:p>
            <a:pPr lvl="3">
              <a:buFont typeface="Wingdings" pitchFamily="2" charset="2"/>
              <a:buChar char="Ø"/>
            </a:pPr>
            <a:r>
              <a:rPr lang="hr-HR" sz="2310" dirty="0">
                <a:latin typeface="Calibri" pitchFamily="34" charset="0"/>
              </a:rPr>
              <a:t>Collection of Epidemiological Information, </a:t>
            </a:r>
          </a:p>
          <a:p>
            <a:pPr lvl="3">
              <a:buFont typeface="Wingdings" pitchFamily="2" charset="2"/>
              <a:buChar char="Ø"/>
            </a:pPr>
            <a:r>
              <a:rPr lang="hr-HR" sz="2310" dirty="0">
                <a:latin typeface="Calibri" pitchFamily="34" charset="0"/>
              </a:rPr>
              <a:t>Aerial Reconnaissance, </a:t>
            </a:r>
          </a:p>
          <a:p>
            <a:pPr lvl="3">
              <a:buFont typeface="Wingdings" pitchFamily="2" charset="2"/>
              <a:buChar char="Ø"/>
            </a:pPr>
            <a:r>
              <a:rPr lang="hr-HR" sz="2310" dirty="0">
                <a:latin typeface="Calibri" pitchFamily="34" charset="0"/>
              </a:rPr>
              <a:t>Survey Operations, </a:t>
            </a:r>
          </a:p>
          <a:p>
            <a:pPr lvl="3">
              <a:buFont typeface="Wingdings" pitchFamily="2" charset="2"/>
              <a:buChar char="Ø"/>
            </a:pPr>
            <a:r>
              <a:rPr lang="hr-HR" sz="2310" dirty="0">
                <a:latin typeface="Calibri" pitchFamily="34" charset="0"/>
              </a:rPr>
              <a:t>General Victim Search, </a:t>
            </a:r>
          </a:p>
          <a:p>
            <a:pPr lvl="3">
              <a:buFont typeface="Wingdings" pitchFamily="2" charset="2"/>
              <a:buChar char="Ø"/>
            </a:pPr>
            <a:r>
              <a:rPr lang="hr-HR" sz="2310" dirty="0">
                <a:latin typeface="Calibri" pitchFamily="34" charset="0"/>
              </a:rPr>
              <a:t>Technical Victim Search, </a:t>
            </a:r>
          </a:p>
          <a:p>
            <a:pPr lvl="3">
              <a:buFont typeface="Wingdings" pitchFamily="2" charset="2"/>
              <a:buChar char="Ø"/>
            </a:pPr>
            <a:r>
              <a:rPr lang="hr-HR" sz="2310" dirty="0">
                <a:latin typeface="Calibri" pitchFamily="34" charset="0"/>
              </a:rPr>
              <a:t>Hazard Identification</a:t>
            </a:r>
            <a:r>
              <a:rPr lang="hr-HR" sz="2310" dirty="0">
                <a:latin typeface="Calibri" pitchFamily="34" charset="0"/>
              </a:rPr>
              <a:t>, and</a:t>
            </a:r>
          </a:p>
          <a:p>
            <a:pPr lvl="3">
              <a:buFont typeface="Wingdings" pitchFamily="2" charset="2"/>
              <a:buChar char="Ø"/>
            </a:pPr>
            <a:r>
              <a:rPr lang="hr-HR" sz="2310" dirty="0">
                <a:latin typeface="Calibri" pitchFamily="34" charset="0"/>
              </a:rPr>
              <a:t>Coordinate Field Operations</a:t>
            </a:r>
            <a:r>
              <a:rPr lang="hr-HR" sz="2310" dirty="0">
                <a:latin typeface="Calibri" pitchFamily="34" charset="0"/>
              </a:rPr>
              <a:t>.</a:t>
            </a:r>
          </a:p>
          <a:p>
            <a:pPr marL="0" lvl="1" indent="0">
              <a:buNone/>
            </a:pPr>
            <a:r>
              <a:rPr lang="en-US" sz="2200" dirty="0" smtClean="0">
                <a:cs typeface="Arial"/>
              </a:rPr>
              <a:t>⃰</a:t>
            </a:r>
            <a:r>
              <a:rPr lang="en-US" sz="1650" dirty="0"/>
              <a:t>CURTIS M. </a:t>
            </a:r>
            <a:r>
              <a:rPr lang="en-US" sz="1650" dirty="0"/>
              <a:t>HUMPHREY and JULIE A. ADAMS</a:t>
            </a:r>
            <a:r>
              <a:rPr lang="hr-HR" sz="1650" dirty="0"/>
              <a:t>, </a:t>
            </a:r>
            <a:r>
              <a:rPr lang="en-US" sz="1650" i="1" dirty="0"/>
              <a:t>Department of Electrical Engineering and </a:t>
            </a:r>
            <a:r>
              <a:rPr lang="hr-HR" sz="1650" i="1" dirty="0"/>
              <a:t>	</a:t>
            </a:r>
            <a:r>
              <a:rPr lang="en-US" sz="1650" i="1" dirty="0"/>
              <a:t>Computer Science</a:t>
            </a:r>
            <a:r>
              <a:rPr lang="hr-HR" sz="1650" i="1" dirty="0"/>
              <a:t> Vanderbilt University, Nashville, TN </a:t>
            </a:r>
            <a:r>
              <a:rPr lang="hr-HR" sz="1650" i="1" dirty="0"/>
              <a:t>37235</a:t>
            </a:r>
            <a:endParaRPr lang="hr-HR" sz="1650" dirty="0"/>
          </a:p>
        </p:txBody>
      </p:sp>
      <p:pic>
        <p:nvPicPr>
          <p:cNvPr id="4" name="Picture 3" descr="robot-de-combat-swords.jpg"/>
          <p:cNvPicPr>
            <a:picLocks noChangeAspect="1"/>
          </p:cNvPicPr>
          <p:nvPr/>
        </p:nvPicPr>
        <p:blipFill>
          <a:blip r:embed="rId2" cstate="print"/>
          <a:stretch>
            <a:fillRect/>
          </a:stretch>
        </p:blipFill>
        <p:spPr>
          <a:xfrm>
            <a:off x="6466618" y="2777277"/>
            <a:ext cx="3534974" cy="3485187"/>
          </a:xfrm>
          <a:prstGeom prst="rect">
            <a:avLst/>
          </a:prstGeom>
        </p:spPr>
      </p:pic>
    </p:spTree>
    <p:extLst>
      <p:ext uri="{BB962C8B-B14F-4D97-AF65-F5344CB8AC3E}">
        <p14:creationId xmlns:p14="http://schemas.microsoft.com/office/powerpoint/2010/main" val="3162647989"/>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6191" y="990600"/>
            <a:ext cx="9516207" cy="4356484"/>
          </a:xfrm>
        </p:spPr>
        <p:txBody>
          <a:bodyPr>
            <a:noAutofit/>
          </a:bodyPr>
          <a:lstStyle/>
          <a:p>
            <a:pPr lvl="0"/>
            <a:r>
              <a:rPr lang="hr-HR" sz="2000" b="1" dirty="0">
                <a:latin typeface="Calibri" pitchFamily="34" charset="0"/>
              </a:rPr>
              <a:t>Each function has different constraints or attributes, </a:t>
            </a:r>
            <a:r>
              <a:rPr lang="hr-HR" sz="2000" b="1" dirty="0">
                <a:latin typeface="Calibri" pitchFamily="34" charset="0"/>
              </a:rPr>
              <a:t>namely*: </a:t>
            </a:r>
            <a:endParaRPr lang="hr-HR" sz="2000" b="1" dirty="0">
              <a:latin typeface="Calibri" pitchFamily="34" charset="0"/>
            </a:endParaRPr>
          </a:p>
          <a:p>
            <a:pPr lvl="3">
              <a:buFont typeface="Wingdings" pitchFamily="2" charset="2"/>
              <a:buChar char="Ø"/>
            </a:pPr>
            <a:r>
              <a:rPr lang="hr-HR" sz="2000" dirty="0">
                <a:latin typeface="Calibri" pitchFamily="34" charset="0"/>
              </a:rPr>
              <a:t>how quickly the robot must be deployed,</a:t>
            </a:r>
          </a:p>
          <a:p>
            <a:pPr lvl="3">
              <a:buFont typeface="Wingdings" pitchFamily="2" charset="2"/>
              <a:buChar char="Ø"/>
            </a:pPr>
            <a:r>
              <a:rPr lang="hr-HR" sz="2000" dirty="0">
                <a:latin typeface="Calibri" pitchFamily="34" charset="0"/>
              </a:rPr>
              <a:t>the task </a:t>
            </a:r>
            <a:r>
              <a:rPr lang="hr-HR" sz="2000" u="sng" dirty="0">
                <a:latin typeface="Calibri" pitchFamily="34" charset="0"/>
              </a:rPr>
              <a:t>execution speed</a:t>
            </a:r>
            <a:r>
              <a:rPr lang="hr-HR" sz="2000" dirty="0">
                <a:latin typeface="Calibri" pitchFamily="34" charset="0"/>
              </a:rPr>
              <a:t>, </a:t>
            </a:r>
          </a:p>
          <a:p>
            <a:pPr lvl="3">
              <a:buFont typeface="Wingdings" pitchFamily="2" charset="2"/>
              <a:buChar char="Ø"/>
            </a:pPr>
            <a:r>
              <a:rPr lang="hr-HR" sz="2000" dirty="0">
                <a:latin typeface="Calibri" pitchFamily="34" charset="0"/>
              </a:rPr>
              <a:t>the robot’s field deployment duration,</a:t>
            </a:r>
          </a:p>
          <a:p>
            <a:pPr lvl="3">
              <a:buFont typeface="Wingdings" pitchFamily="2" charset="2"/>
              <a:buChar char="Ø"/>
            </a:pPr>
            <a:r>
              <a:rPr lang="hr-HR" sz="2000" dirty="0">
                <a:latin typeface="Calibri" pitchFamily="34" charset="0"/>
              </a:rPr>
              <a:t>the robot’s sensor payload weight restrictions, and </a:t>
            </a:r>
          </a:p>
          <a:p>
            <a:pPr lvl="3">
              <a:buFont typeface="Wingdings" pitchFamily="2" charset="2"/>
              <a:buChar char="Ø"/>
            </a:pPr>
            <a:r>
              <a:rPr lang="hr-HR" sz="2000" dirty="0">
                <a:latin typeface="Calibri" pitchFamily="34" charset="0"/>
              </a:rPr>
              <a:t>the frequency a task must be executed</a:t>
            </a:r>
            <a:r>
              <a:rPr lang="hr-HR" sz="2000" dirty="0" smtClean="0">
                <a:latin typeface="Calibri" pitchFamily="34" charset="0"/>
              </a:rPr>
              <a:t>.</a:t>
            </a:r>
            <a:endParaRPr lang="hr-HR" sz="2000" dirty="0">
              <a:latin typeface="Calibri" pitchFamily="34" charset="0"/>
            </a:endParaRPr>
          </a:p>
          <a:p>
            <a:pPr lvl="0"/>
            <a:r>
              <a:rPr lang="hr-HR" sz="2000" b="1" dirty="0">
                <a:latin typeface="Calibri" pitchFamily="34" charset="0"/>
              </a:rPr>
              <a:t>The five constraints informed the separation of the scene assessment task into three </a:t>
            </a:r>
            <a:r>
              <a:rPr lang="hr-HR" sz="2000" b="1" dirty="0">
                <a:latin typeface="Calibri" pitchFamily="34" charset="0"/>
              </a:rPr>
              <a:t>tasks:</a:t>
            </a:r>
          </a:p>
          <a:p>
            <a:pPr lvl="3">
              <a:buFont typeface="Wingdings" pitchFamily="2" charset="2"/>
              <a:buChar char="Ø"/>
            </a:pPr>
            <a:r>
              <a:rPr lang="hr-HR" sz="2000" b="1" dirty="0" smtClean="0">
                <a:solidFill>
                  <a:schemeClr val="bg2"/>
                </a:solidFill>
                <a:latin typeface="Calibri" pitchFamily="34" charset="0"/>
              </a:rPr>
              <a:t>Survey</a:t>
            </a:r>
            <a:r>
              <a:rPr lang="hr-HR" sz="2000" b="1" dirty="0">
                <a:solidFill>
                  <a:schemeClr val="bg2"/>
                </a:solidFill>
                <a:latin typeface="Calibri" pitchFamily="34" charset="0"/>
              </a:rPr>
              <a:t>, </a:t>
            </a:r>
            <a:endParaRPr lang="hr-HR" sz="2000" b="1" dirty="0" smtClean="0">
              <a:solidFill>
                <a:schemeClr val="bg2"/>
              </a:solidFill>
              <a:latin typeface="Calibri" pitchFamily="34" charset="0"/>
            </a:endParaRPr>
          </a:p>
          <a:p>
            <a:pPr lvl="3">
              <a:buFont typeface="Wingdings" pitchFamily="2" charset="2"/>
              <a:buChar char="Ø"/>
            </a:pPr>
            <a:r>
              <a:rPr lang="hr-HR" sz="2000" b="1" dirty="0" smtClean="0">
                <a:solidFill>
                  <a:schemeClr val="bg2"/>
                </a:solidFill>
                <a:latin typeface="Calibri" pitchFamily="34" charset="0"/>
              </a:rPr>
              <a:t>Identification</a:t>
            </a:r>
            <a:r>
              <a:rPr lang="hr-HR" sz="2000" b="1" dirty="0">
                <a:solidFill>
                  <a:schemeClr val="bg2"/>
                </a:solidFill>
                <a:latin typeface="Calibri" pitchFamily="34" charset="0"/>
              </a:rPr>
              <a:t>, </a:t>
            </a:r>
            <a:r>
              <a:rPr lang="hr-HR" sz="2000" b="1" dirty="0" smtClean="0">
                <a:solidFill>
                  <a:schemeClr val="bg2"/>
                </a:solidFill>
                <a:latin typeface="Calibri" pitchFamily="34" charset="0"/>
              </a:rPr>
              <a:t>and</a:t>
            </a:r>
          </a:p>
          <a:p>
            <a:pPr lvl="3">
              <a:buFont typeface="Wingdings" pitchFamily="2" charset="2"/>
              <a:buChar char="Ø"/>
            </a:pPr>
            <a:r>
              <a:rPr lang="hr-HR" sz="2000" b="1" dirty="0" smtClean="0">
                <a:solidFill>
                  <a:schemeClr val="bg2"/>
                </a:solidFill>
                <a:latin typeface="Calibri" pitchFamily="34" charset="0"/>
              </a:rPr>
              <a:t>Scene Observation</a:t>
            </a:r>
          </a:p>
        </p:txBody>
      </p:sp>
      <p:sp>
        <p:nvSpPr>
          <p:cNvPr id="4" name="Title 1"/>
          <p:cNvSpPr txBox="1">
            <a:spLocks/>
          </p:cNvSpPr>
          <p:nvPr/>
        </p:nvSpPr>
        <p:spPr>
          <a:xfrm>
            <a:off x="306128" y="114300"/>
            <a:ext cx="8950594" cy="554462"/>
          </a:xfrm>
          <a:prstGeom prst="rect">
            <a:avLst/>
          </a:prstGeom>
        </p:spPr>
        <p:txBody>
          <a:bodyPr vert="horz" lIns="0" tIns="0" rIns="0" bIns="0" rtlCol="0" anchor="t" anchorCtr="0">
            <a:noAutofit/>
          </a:bodyPr>
          <a:lstStyle/>
          <a:p>
            <a:pPr algn="ctr" defTabSz="1005840">
              <a:spcBef>
                <a:spcPct val="0"/>
              </a:spcBef>
              <a:defRPr/>
            </a:pPr>
            <a:r>
              <a:rPr lang="hr-HR" sz="2530" b="1" dirty="0">
                <a:solidFill>
                  <a:schemeClr val="bg1"/>
                </a:solidFill>
                <a:latin typeface="Calibri" pitchFamily="34" charset="0"/>
                <a:ea typeface="Roboto Cn" pitchFamily="2" charset="0"/>
                <a:cs typeface="+mj-cs"/>
              </a:rPr>
              <a:t>CBRNe Robotic tasks </a:t>
            </a:r>
            <a:r>
              <a:rPr lang="hr-HR" sz="2530" b="1" dirty="0">
                <a:solidFill>
                  <a:schemeClr val="bg1"/>
                </a:solidFill>
                <a:ea typeface="Roboto Cn" pitchFamily="2" charset="0"/>
                <a:cs typeface="+mj-cs"/>
              </a:rPr>
              <a:t/>
            </a:r>
            <a:br>
              <a:rPr lang="hr-HR" sz="2530" b="1" dirty="0">
                <a:solidFill>
                  <a:schemeClr val="bg1"/>
                </a:solidFill>
                <a:ea typeface="Roboto Cn" pitchFamily="2" charset="0"/>
                <a:cs typeface="+mj-cs"/>
              </a:rPr>
            </a:br>
            <a:r>
              <a:rPr lang="hr-HR" sz="2530" b="1" dirty="0">
                <a:solidFill>
                  <a:srgbClr val="BD1220"/>
                </a:solidFill>
                <a:latin typeface="+mj-lt"/>
                <a:ea typeface="Roboto Cn" pitchFamily="2" charset="0"/>
                <a:cs typeface="+mj-cs"/>
              </a:rPr>
              <a:t> </a:t>
            </a:r>
            <a:br>
              <a:rPr lang="hr-HR" sz="2530" b="1" dirty="0">
                <a:solidFill>
                  <a:srgbClr val="BD1220"/>
                </a:solidFill>
                <a:latin typeface="+mj-lt"/>
                <a:ea typeface="Roboto Cn" pitchFamily="2" charset="0"/>
                <a:cs typeface="+mj-cs"/>
              </a:rPr>
            </a:br>
            <a:endParaRPr lang="hr-HR" sz="1980" b="1" i="1" dirty="0">
              <a:solidFill>
                <a:srgbClr val="0070C0"/>
              </a:solidFill>
              <a:latin typeface="+mj-lt"/>
              <a:ea typeface="Roboto Cn" pitchFamily="2" charset="0"/>
              <a:cs typeface="+mj-cs"/>
            </a:endParaRPr>
          </a:p>
        </p:txBody>
      </p:sp>
      <p:pic>
        <p:nvPicPr>
          <p:cNvPr id="72707" name="Picture 3"/>
          <p:cNvPicPr>
            <a:picLocks noChangeAspect="1" noChangeArrowheads="1"/>
          </p:cNvPicPr>
          <p:nvPr/>
        </p:nvPicPr>
        <p:blipFill>
          <a:blip r:embed="rId2" cstate="print"/>
          <a:srcRect/>
          <a:stretch>
            <a:fillRect/>
          </a:stretch>
        </p:blipFill>
        <p:spPr bwMode="auto">
          <a:xfrm>
            <a:off x="1227178" y="4905795"/>
            <a:ext cx="3525591" cy="2296923"/>
          </a:xfrm>
          <a:prstGeom prst="rect">
            <a:avLst/>
          </a:prstGeom>
          <a:noFill/>
          <a:ln w="9525">
            <a:noFill/>
            <a:miter lim="800000"/>
            <a:headEnd/>
            <a:tailEnd/>
          </a:ln>
        </p:spPr>
      </p:pic>
      <p:pic>
        <p:nvPicPr>
          <p:cNvPr id="72708" name="Picture 4"/>
          <p:cNvPicPr>
            <a:picLocks noChangeAspect="1" noChangeArrowheads="1"/>
          </p:cNvPicPr>
          <p:nvPr/>
        </p:nvPicPr>
        <p:blipFill>
          <a:blip r:embed="rId3" cstate="print"/>
          <a:srcRect/>
          <a:stretch>
            <a:fillRect/>
          </a:stretch>
        </p:blipFill>
        <p:spPr bwMode="auto">
          <a:xfrm>
            <a:off x="5136436" y="4915915"/>
            <a:ext cx="3221676" cy="2297055"/>
          </a:xfrm>
          <a:prstGeom prst="rect">
            <a:avLst/>
          </a:prstGeom>
          <a:noFill/>
          <a:ln w="9525">
            <a:noFill/>
            <a:miter lim="800000"/>
            <a:headEnd/>
            <a:tailEnd/>
          </a:ln>
        </p:spPr>
      </p:pic>
      <p:sp>
        <p:nvSpPr>
          <p:cNvPr id="2" name="Rectangle 1"/>
          <p:cNvSpPr/>
          <p:nvPr/>
        </p:nvSpPr>
        <p:spPr>
          <a:xfrm>
            <a:off x="593507" y="7202718"/>
            <a:ext cx="8950594" cy="430887"/>
          </a:xfrm>
          <a:prstGeom prst="rect">
            <a:avLst/>
          </a:prstGeom>
        </p:spPr>
        <p:txBody>
          <a:bodyPr wrap="square">
            <a:spAutoFit/>
          </a:bodyPr>
          <a:lstStyle/>
          <a:p>
            <a:pPr marL="50292" lvl="1"/>
            <a:r>
              <a:rPr lang="hr-HR" sz="1100" i="1" dirty="0"/>
              <a:t>*Joint Publication 3-41; CBRN Consequence Management; 21 June 2012 //  </a:t>
            </a:r>
            <a:r>
              <a:rPr lang="en-US" sz="1100" dirty="0"/>
              <a:t>CURTIS M. HUMPHREY and JULIE A. ADAMS</a:t>
            </a:r>
            <a:r>
              <a:rPr lang="hr-HR" sz="1100" dirty="0"/>
              <a:t>, </a:t>
            </a:r>
            <a:r>
              <a:rPr lang="en-US" sz="1100" i="1" dirty="0"/>
              <a:t>Department of Electrical Engineering and </a:t>
            </a:r>
            <a:r>
              <a:rPr lang="hr-HR" sz="1100" i="1" dirty="0"/>
              <a:t> </a:t>
            </a:r>
            <a:r>
              <a:rPr lang="en-US" sz="1100" i="1" dirty="0"/>
              <a:t>Computer Science</a:t>
            </a:r>
            <a:r>
              <a:rPr lang="hr-HR" sz="1100" i="1" dirty="0"/>
              <a:t> Vanderbilt University, Nashville, TN 37235</a:t>
            </a:r>
            <a:endParaRPr lang="hr-HR" sz="1540" i="1" dirty="0"/>
          </a:p>
        </p:txBody>
      </p:sp>
    </p:spTree>
    <p:extLst>
      <p:ext uri="{BB962C8B-B14F-4D97-AF65-F5344CB8AC3E}">
        <p14:creationId xmlns:p14="http://schemas.microsoft.com/office/powerpoint/2010/main" val="1501870556"/>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02431" y="114300"/>
            <a:ext cx="6653213" cy="791051"/>
          </a:xfrm>
        </p:spPr>
        <p:txBody>
          <a:bodyPr>
            <a:normAutofit/>
          </a:bodyPr>
          <a:lstStyle/>
          <a:p>
            <a:pPr algn="ctr"/>
            <a:r>
              <a:rPr lang="hr-HR" b="1" dirty="0">
                <a:solidFill>
                  <a:schemeClr val="bg1"/>
                </a:solidFill>
                <a:latin typeface="+mn-lt"/>
              </a:rPr>
              <a:t>CBRNE </a:t>
            </a:r>
            <a:r>
              <a:rPr lang="hr-HR" b="1" dirty="0">
                <a:solidFill>
                  <a:schemeClr val="bg1"/>
                </a:solidFill>
                <a:latin typeface="+mn-lt"/>
              </a:rPr>
              <a:t>ROBOTIC TASKS - </a:t>
            </a:r>
            <a:r>
              <a:rPr lang="hr-HR" sz="2200" b="1" dirty="0">
                <a:solidFill>
                  <a:schemeClr val="bg1"/>
                </a:solidFill>
                <a:latin typeface="+mn-lt"/>
              </a:rPr>
              <a:t>SURVEY TASK</a:t>
            </a:r>
            <a:r>
              <a:rPr lang="hr-HR" b="1" dirty="0">
                <a:solidFill>
                  <a:schemeClr val="bg1"/>
                </a:solidFill>
                <a:latin typeface="+mn-lt"/>
              </a:rPr>
              <a:t/>
            </a:r>
            <a:br>
              <a:rPr lang="hr-HR" b="1" dirty="0">
                <a:solidFill>
                  <a:schemeClr val="bg1"/>
                </a:solidFill>
                <a:latin typeface="+mn-lt"/>
              </a:rPr>
            </a:br>
            <a:endParaRPr lang="hr-HR" b="1" dirty="0">
              <a:solidFill>
                <a:schemeClr val="bg1"/>
              </a:solidFill>
              <a:latin typeface="+mn-lt"/>
            </a:endParaRPr>
          </a:p>
        </p:txBody>
      </p:sp>
      <p:sp>
        <p:nvSpPr>
          <p:cNvPr id="3" name="Content Placeholder 2"/>
          <p:cNvSpPr>
            <a:spLocks noGrp="1"/>
          </p:cNvSpPr>
          <p:nvPr>
            <p:ph idx="4294967295"/>
          </p:nvPr>
        </p:nvSpPr>
        <p:spPr>
          <a:xfrm>
            <a:off x="316072" y="876266"/>
            <a:ext cx="9742328" cy="6544208"/>
          </a:xfrm>
        </p:spPr>
        <p:txBody>
          <a:bodyPr>
            <a:normAutofit fontScale="85000" lnSpcReduction="20000"/>
          </a:bodyPr>
          <a:lstStyle/>
          <a:p>
            <a:pPr lvl="0"/>
            <a:r>
              <a:rPr lang="hr-HR" sz="2640" b="1" dirty="0">
                <a:latin typeface="Calibri" panose="020F0502020204030204" pitchFamily="34" charset="0"/>
              </a:rPr>
              <a:t>The robotic Survey task encompasses six IFA functions: </a:t>
            </a:r>
          </a:p>
          <a:p>
            <a:pPr lvl="3">
              <a:buFont typeface="Wingdings" pitchFamily="2" charset="2"/>
              <a:buChar char="Ø"/>
            </a:pPr>
            <a:r>
              <a:rPr lang="hr-HR" sz="2310" dirty="0">
                <a:latin typeface="Calibri" panose="020F0502020204030204" pitchFamily="34" charset="0"/>
              </a:rPr>
              <a:t>Collection of Hazard Information, </a:t>
            </a:r>
          </a:p>
          <a:p>
            <a:pPr lvl="3">
              <a:buFont typeface="Wingdings" pitchFamily="2" charset="2"/>
              <a:buChar char="Ø"/>
            </a:pPr>
            <a:r>
              <a:rPr lang="hr-HR" sz="2310" dirty="0">
                <a:latin typeface="Calibri" panose="020F0502020204030204" pitchFamily="34" charset="0"/>
              </a:rPr>
              <a:t>Collection of Epidemiological Information, </a:t>
            </a:r>
          </a:p>
          <a:p>
            <a:pPr lvl="3">
              <a:buFont typeface="Wingdings" pitchFamily="2" charset="2"/>
              <a:buChar char="Ø"/>
            </a:pPr>
            <a:r>
              <a:rPr lang="hr-HR" sz="2310" dirty="0">
                <a:latin typeface="Calibri" panose="020F0502020204030204" pitchFamily="34" charset="0"/>
              </a:rPr>
              <a:t>Aerial reconnaissance, </a:t>
            </a:r>
          </a:p>
          <a:p>
            <a:pPr lvl="3">
              <a:buFont typeface="Wingdings" pitchFamily="2" charset="2"/>
              <a:buChar char="Ø"/>
            </a:pPr>
            <a:r>
              <a:rPr lang="hr-HR" sz="2310" dirty="0">
                <a:latin typeface="Calibri" panose="020F0502020204030204" pitchFamily="34" charset="0"/>
              </a:rPr>
              <a:t>Survey Operations, </a:t>
            </a:r>
          </a:p>
          <a:p>
            <a:pPr lvl="3">
              <a:buFont typeface="Wingdings" pitchFamily="2" charset="2"/>
              <a:buChar char="Ø"/>
            </a:pPr>
            <a:r>
              <a:rPr lang="hr-HR" sz="2310" dirty="0">
                <a:latin typeface="Calibri" panose="020F0502020204030204" pitchFamily="34" charset="0"/>
              </a:rPr>
              <a:t>General Victim Search,and </a:t>
            </a:r>
          </a:p>
          <a:p>
            <a:pPr lvl="3">
              <a:buFont typeface="Wingdings" pitchFamily="2" charset="2"/>
              <a:buChar char="Ø"/>
            </a:pPr>
            <a:r>
              <a:rPr lang="hr-HR" sz="2310" dirty="0">
                <a:latin typeface="Calibri" panose="020F0502020204030204" pitchFamily="34" charset="0"/>
              </a:rPr>
              <a:t>Technical Victim Search. </a:t>
            </a:r>
            <a:endParaRPr lang="hr-HR" sz="2310" dirty="0">
              <a:latin typeface="Calibri" panose="020F0502020204030204" pitchFamily="34" charset="0"/>
            </a:endParaRPr>
          </a:p>
          <a:p>
            <a:pPr marL="502920" lvl="1" indent="0"/>
            <a:endParaRPr lang="hr-HR" sz="990" dirty="0">
              <a:latin typeface="Calibri" panose="020F0502020204030204" pitchFamily="34" charset="0"/>
            </a:endParaRPr>
          </a:p>
          <a:p>
            <a:pPr marL="62865" indent="0"/>
            <a:r>
              <a:rPr lang="hr-HR" sz="2420" b="1" dirty="0">
                <a:latin typeface="Calibri" panose="020F0502020204030204" pitchFamily="34" charset="0"/>
              </a:rPr>
              <a:t>This task begins as soon as first responders arrive on </a:t>
            </a:r>
            <a:r>
              <a:rPr lang="hr-HR" sz="2420" b="1" dirty="0">
                <a:latin typeface="Calibri" panose="020F0502020204030204" pitchFamily="34" charset="0"/>
              </a:rPr>
              <a:t>scene*:</a:t>
            </a:r>
          </a:p>
          <a:p>
            <a:pPr marL="62865" indent="0"/>
            <a:endParaRPr lang="hr-HR" sz="990" dirty="0">
              <a:latin typeface="Calibri" panose="020F0502020204030204" pitchFamily="34" charset="0"/>
            </a:endParaRPr>
          </a:p>
          <a:p>
            <a:pPr marL="440055">
              <a:buFont typeface="Wingdings" pitchFamily="2" charset="2"/>
              <a:buChar char="§"/>
            </a:pPr>
            <a:r>
              <a:rPr lang="hr-HR" sz="2420" b="1" dirty="0">
                <a:latin typeface="Calibri" panose="020F0502020204030204" pitchFamily="34" charset="0"/>
              </a:rPr>
              <a:t>quickly </a:t>
            </a:r>
            <a:r>
              <a:rPr lang="hr-HR" sz="2420" b="1" dirty="0">
                <a:latin typeface="Calibri" panose="020F0502020204030204" pitchFamily="34" charset="0"/>
              </a:rPr>
              <a:t>deployable </a:t>
            </a:r>
            <a:r>
              <a:rPr lang="hr-HR" sz="2420" dirty="0">
                <a:latin typeface="Calibri" panose="020F0502020204030204" pitchFamily="34" charset="0"/>
              </a:rPr>
              <a:t>(i.e., less than 3 minutes</a:t>
            </a:r>
            <a:r>
              <a:rPr lang="hr-HR" sz="2420" dirty="0">
                <a:latin typeface="Calibri" panose="020F0502020204030204" pitchFamily="34" charset="0"/>
              </a:rPr>
              <a:t>)</a:t>
            </a:r>
          </a:p>
          <a:p>
            <a:pPr marL="440055">
              <a:buFont typeface="Wingdings" pitchFamily="2" charset="2"/>
              <a:buChar char="§"/>
            </a:pPr>
            <a:r>
              <a:rPr lang="hr-HR" sz="2420" b="1" dirty="0">
                <a:latin typeface="Calibri" panose="020F0502020204030204" pitchFamily="34" charset="0"/>
              </a:rPr>
              <a:t>Three functions </a:t>
            </a:r>
            <a:r>
              <a:rPr lang="hr-HR" sz="2420" dirty="0">
                <a:latin typeface="Calibri" panose="020F0502020204030204" pitchFamily="34" charset="0"/>
              </a:rPr>
              <a:t>Aerial Reconnaissance, Survey Operations</a:t>
            </a:r>
            <a:r>
              <a:rPr lang="hr-HR" sz="2420" dirty="0">
                <a:latin typeface="Calibri" panose="020F0502020204030204" pitchFamily="34" charset="0"/>
              </a:rPr>
              <a:t>, and General </a:t>
            </a:r>
            <a:r>
              <a:rPr lang="hr-HR" sz="2420" dirty="0">
                <a:latin typeface="Calibri" panose="020F0502020204030204" pitchFamily="34" charset="0"/>
              </a:rPr>
              <a:t>Victim Search must be executed </a:t>
            </a:r>
            <a:r>
              <a:rPr lang="hr-HR" sz="2420" dirty="0">
                <a:latin typeface="Calibri" panose="020F0502020204030204" pitchFamily="34" charset="0"/>
              </a:rPr>
              <a:t>expeditiously</a:t>
            </a:r>
          </a:p>
          <a:p>
            <a:pPr marL="440055">
              <a:buFont typeface="Wingdings" pitchFamily="2" charset="2"/>
              <a:buChar char="§"/>
            </a:pPr>
            <a:r>
              <a:rPr lang="hr-HR" sz="2420" dirty="0">
                <a:latin typeface="Calibri" panose="020F0502020204030204" pitchFamily="34" charset="0"/>
              </a:rPr>
              <a:t>The </a:t>
            </a:r>
            <a:r>
              <a:rPr lang="hr-HR" sz="2420" dirty="0">
                <a:latin typeface="Calibri" panose="020F0502020204030204" pitchFamily="34" charset="0"/>
              </a:rPr>
              <a:t>following </a:t>
            </a:r>
            <a:r>
              <a:rPr lang="hr-HR" sz="2420" b="1" dirty="0">
                <a:latin typeface="Calibri" panose="020F0502020204030204" pitchFamily="34" charset="0"/>
              </a:rPr>
              <a:t>sensors</a:t>
            </a:r>
            <a:r>
              <a:rPr lang="hr-HR" sz="2420" b="1" dirty="0">
                <a:latin typeface="Calibri" panose="020F0502020204030204" pitchFamily="34" charset="0"/>
              </a:rPr>
              <a:t> </a:t>
            </a:r>
            <a:r>
              <a:rPr lang="hr-HR" sz="2420" b="1" dirty="0">
                <a:latin typeface="Calibri" panose="020F0502020204030204" pitchFamily="34" charset="0"/>
              </a:rPr>
              <a:t>are required</a:t>
            </a:r>
            <a:r>
              <a:rPr lang="hr-HR" sz="2420" dirty="0">
                <a:latin typeface="Calibri" panose="020F0502020204030204" pitchFamily="34" charset="0"/>
              </a:rPr>
              <a:t>: </a:t>
            </a:r>
            <a:r>
              <a:rPr lang="hr-HR" sz="2420" dirty="0">
                <a:latin typeface="Calibri" panose="020F0502020204030204" pitchFamily="34" charset="0"/>
              </a:rPr>
              <a:t> location</a:t>
            </a:r>
            <a:r>
              <a:rPr lang="hr-HR" sz="2420" dirty="0">
                <a:latin typeface="Calibri" panose="020F0502020204030204" pitchFamily="34" charset="0"/>
              </a:rPr>
              <a:t> and video </a:t>
            </a:r>
            <a:r>
              <a:rPr lang="hr-HR" sz="2420" dirty="0">
                <a:latin typeface="Calibri" panose="020F0502020204030204" pitchFamily="34" charset="0"/>
              </a:rPr>
              <a:t>imagery, </a:t>
            </a:r>
            <a:r>
              <a:rPr lang="hr-HR" sz="2420" dirty="0">
                <a:latin typeface="Calibri" panose="020F0502020204030204" pitchFamily="34" charset="0"/>
              </a:rPr>
              <a:t>microphone, simple hazard detection (e.g. “Litmus style” testing</a:t>
            </a:r>
            <a:r>
              <a:rPr lang="hr-HR" sz="2420" dirty="0">
                <a:latin typeface="Calibri" panose="020F0502020204030204" pitchFamily="34" charset="0"/>
              </a:rPr>
              <a:t>), </a:t>
            </a:r>
            <a:r>
              <a:rPr lang="hr-HR" sz="2420" dirty="0">
                <a:latin typeface="Calibri" panose="020F0502020204030204" pitchFamily="34" charset="0"/>
              </a:rPr>
              <a:t>and</a:t>
            </a:r>
          </a:p>
          <a:p>
            <a:pPr marL="440055">
              <a:buFont typeface="Wingdings" pitchFamily="2" charset="2"/>
              <a:buChar char="§"/>
            </a:pPr>
            <a:r>
              <a:rPr lang="hr-HR" sz="2420" dirty="0">
                <a:latin typeface="Calibri" panose="020F0502020204030204" pitchFamily="34" charset="0"/>
              </a:rPr>
              <a:t>And </a:t>
            </a:r>
            <a:r>
              <a:rPr lang="hr-HR" sz="2420" dirty="0">
                <a:latin typeface="Calibri" panose="020F0502020204030204" pitchFamily="34" charset="0"/>
              </a:rPr>
              <a:t>number </a:t>
            </a:r>
            <a:r>
              <a:rPr lang="hr-HR" sz="2420" dirty="0">
                <a:latin typeface="Calibri" panose="020F0502020204030204" pitchFamily="34" charset="0"/>
              </a:rPr>
              <a:t>of </a:t>
            </a:r>
            <a:r>
              <a:rPr lang="hr-HR" sz="2420" b="1" dirty="0">
                <a:latin typeface="Calibri" panose="020F0502020204030204" pitchFamily="34" charset="0"/>
              </a:rPr>
              <a:t>optional </a:t>
            </a:r>
            <a:r>
              <a:rPr lang="hr-HR" sz="2420" b="1" dirty="0">
                <a:latin typeface="Calibri" panose="020F0502020204030204" pitchFamily="34" charset="0"/>
              </a:rPr>
              <a:t>sensors</a:t>
            </a:r>
            <a:r>
              <a:rPr lang="hr-HR" sz="2420" dirty="0">
                <a:latin typeface="Calibri" panose="020F0502020204030204" pitchFamily="34" charset="0"/>
              </a:rPr>
              <a:t>: </a:t>
            </a:r>
            <a:r>
              <a:rPr lang="hr-HR" sz="2420" dirty="0">
                <a:latin typeface="Calibri" panose="020F0502020204030204" pitchFamily="34" charset="0"/>
              </a:rPr>
              <a:t>heat based imagery, oxygen sensors, gas detection (i.e. a MulitRAE), temperature sensors</a:t>
            </a:r>
            <a:r>
              <a:rPr lang="hr-HR" sz="2420" dirty="0">
                <a:latin typeface="Calibri" panose="020F0502020204030204" pitchFamily="34" charset="0"/>
              </a:rPr>
              <a:t>, and </a:t>
            </a:r>
            <a:r>
              <a:rPr lang="hr-HR" sz="2420" dirty="0">
                <a:latin typeface="Calibri" panose="020F0502020204030204" pitchFamily="34" charset="0"/>
              </a:rPr>
              <a:t>radiation </a:t>
            </a:r>
            <a:r>
              <a:rPr lang="hr-HR" sz="2420" dirty="0">
                <a:latin typeface="Calibri" panose="020F0502020204030204" pitchFamily="34" charset="0"/>
              </a:rPr>
              <a:t>sensors</a:t>
            </a:r>
          </a:p>
          <a:p>
            <a:pPr marL="440055">
              <a:buFont typeface="Wingdings" pitchFamily="2" charset="2"/>
              <a:buChar char="§"/>
            </a:pPr>
            <a:r>
              <a:rPr lang="hr-HR" sz="2420" dirty="0">
                <a:latin typeface="Calibri" panose="020F0502020204030204" pitchFamily="34" charset="0"/>
              </a:rPr>
              <a:t>The following</a:t>
            </a:r>
            <a:r>
              <a:rPr lang="hr-HR" sz="2420" b="1" dirty="0">
                <a:latin typeface="Calibri" panose="020F0502020204030204" pitchFamily="34" charset="0"/>
              </a:rPr>
              <a:t> tasks </a:t>
            </a:r>
            <a:r>
              <a:rPr lang="hr-HR" sz="2420" dirty="0">
                <a:latin typeface="Calibri" panose="020F0502020204030204" pitchFamily="34" charset="0"/>
              </a:rPr>
              <a:t>are </a:t>
            </a:r>
            <a:r>
              <a:rPr lang="hr-HR" sz="2420" b="1" dirty="0">
                <a:latin typeface="Calibri" panose="020F0502020204030204" pitchFamily="34" charset="0"/>
              </a:rPr>
              <a:t>required</a:t>
            </a:r>
            <a:r>
              <a:rPr lang="hr-HR" sz="2420" dirty="0">
                <a:latin typeface="Calibri" panose="020F0502020204030204" pitchFamily="34" charset="0"/>
              </a:rPr>
              <a:t>:</a:t>
            </a:r>
            <a:r>
              <a:rPr lang="en-US" sz="2420" dirty="0">
                <a:latin typeface="Calibri" panose="020F0502020204030204" pitchFamily="34" charset="0"/>
              </a:rPr>
              <a:t> </a:t>
            </a:r>
            <a:r>
              <a:rPr lang="hr-HR" sz="2420" dirty="0">
                <a:latin typeface="Calibri" panose="020F0502020204030204" pitchFamily="34" charset="0"/>
              </a:rPr>
              <a:t>to </a:t>
            </a:r>
            <a:r>
              <a:rPr lang="en-US" sz="2420" dirty="0">
                <a:latin typeface="Calibri" panose="020F0502020204030204" pitchFamily="34" charset="0"/>
              </a:rPr>
              <a:t>allows </a:t>
            </a:r>
            <a:r>
              <a:rPr lang="en-US" sz="2420" dirty="0">
                <a:latin typeface="Calibri" panose="020F0502020204030204" pitchFamily="34" charset="0"/>
              </a:rPr>
              <a:t>professionals to clear a path in front of the vehicle so that others can pass safely </a:t>
            </a:r>
            <a:r>
              <a:rPr lang="en-US" sz="2420" dirty="0">
                <a:latin typeface="Calibri" panose="020F0502020204030204" pitchFamily="34" charset="0"/>
              </a:rPr>
              <a:t>remove </a:t>
            </a:r>
            <a:r>
              <a:rPr lang="en-US" sz="2420" dirty="0">
                <a:latin typeface="Calibri" panose="020F0502020204030204" pitchFamily="34" charset="0"/>
              </a:rPr>
              <a:t>dangerous objects, penetrate buildings, cut wires, and be used as the </a:t>
            </a:r>
            <a:r>
              <a:rPr lang="en-US" sz="2420" dirty="0">
                <a:latin typeface="Calibri" panose="020F0502020204030204" pitchFamily="34" charset="0"/>
              </a:rPr>
              <a:t>jaws-of-life</a:t>
            </a:r>
            <a:r>
              <a:rPr lang="hr-HR" sz="2420" dirty="0">
                <a:latin typeface="Calibri" panose="020F0502020204030204" pitchFamily="34" charset="0"/>
              </a:rPr>
              <a:t>, </a:t>
            </a:r>
            <a:r>
              <a:rPr lang="en-US" sz="2420" dirty="0">
                <a:latin typeface="Calibri" panose="020F0502020204030204" pitchFamily="34" charset="0"/>
              </a:rPr>
              <a:t>push up</a:t>
            </a:r>
            <a:r>
              <a:rPr lang="hr-HR" sz="2420" dirty="0">
                <a:latin typeface="Calibri" panose="020F0502020204030204" pitchFamily="34" charset="0"/>
              </a:rPr>
              <a:t>, atc</a:t>
            </a:r>
            <a:r>
              <a:rPr lang="en-US" sz="2420" dirty="0">
                <a:latin typeface="Calibri" panose="020F0502020204030204" pitchFamily="34" charset="0"/>
              </a:rPr>
              <a:t>.</a:t>
            </a:r>
            <a:endParaRPr lang="en-US" sz="2420" dirty="0">
              <a:latin typeface="Calibri" panose="020F0502020204030204" pitchFamily="34" charset="0"/>
            </a:endParaRPr>
          </a:p>
          <a:p>
            <a:pPr marL="62865" indent="0">
              <a:buNone/>
            </a:pPr>
            <a:endParaRPr lang="hr-HR" sz="1430" dirty="0">
              <a:latin typeface="Calibri" panose="020F0502020204030204" pitchFamily="34" charset="0"/>
            </a:endParaRPr>
          </a:p>
          <a:p>
            <a:pPr marL="50292" lvl="1" indent="0">
              <a:buNone/>
            </a:pPr>
            <a:r>
              <a:rPr lang="hr-HR" sz="1430" i="1" dirty="0">
                <a:latin typeface="Calibri" panose="020F0502020204030204" pitchFamily="34" charset="0"/>
              </a:rPr>
              <a:t>*Joint Publication 3-41; CBRN Consequence Management; 21 June 2012 //  </a:t>
            </a:r>
            <a:r>
              <a:rPr lang="en-US" sz="1430" dirty="0">
                <a:latin typeface="Calibri" panose="020F0502020204030204" pitchFamily="34" charset="0"/>
              </a:rPr>
              <a:t>CURTIS M. HUMPHREY and JULIE A. ADAMS</a:t>
            </a:r>
            <a:r>
              <a:rPr lang="hr-HR" sz="1430" dirty="0">
                <a:latin typeface="Calibri" panose="020F0502020204030204" pitchFamily="34" charset="0"/>
              </a:rPr>
              <a:t>, </a:t>
            </a:r>
            <a:r>
              <a:rPr lang="en-US" sz="1430" i="1" dirty="0">
                <a:latin typeface="Calibri" panose="020F0502020204030204" pitchFamily="34" charset="0"/>
              </a:rPr>
              <a:t>Department of Electrical Engineering and </a:t>
            </a:r>
            <a:r>
              <a:rPr lang="hr-HR" sz="1430" i="1" dirty="0">
                <a:latin typeface="Calibri" panose="020F0502020204030204" pitchFamily="34" charset="0"/>
              </a:rPr>
              <a:t> </a:t>
            </a:r>
            <a:r>
              <a:rPr lang="en-US" sz="1430" i="1" dirty="0">
                <a:latin typeface="Calibri" panose="020F0502020204030204" pitchFamily="34" charset="0"/>
              </a:rPr>
              <a:t>Computer Science</a:t>
            </a:r>
            <a:r>
              <a:rPr lang="hr-HR" sz="1430" i="1" dirty="0">
                <a:latin typeface="Calibri" panose="020F0502020204030204" pitchFamily="34" charset="0"/>
              </a:rPr>
              <a:t> Vanderbilt University, Nashville, TN 37235</a:t>
            </a:r>
          </a:p>
        </p:txBody>
      </p:sp>
    </p:spTree>
    <p:extLst>
      <p:ext uri="{BB962C8B-B14F-4D97-AF65-F5344CB8AC3E}">
        <p14:creationId xmlns:p14="http://schemas.microsoft.com/office/powerpoint/2010/main" val="1232283873"/>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7463" y="1113892"/>
            <a:ext cx="9742682" cy="4673319"/>
          </a:xfrm>
        </p:spPr>
        <p:txBody>
          <a:bodyPr>
            <a:normAutofit lnSpcReduction="10000"/>
          </a:bodyPr>
          <a:lstStyle/>
          <a:p>
            <a:pPr marL="0" indent="0" algn="ctr">
              <a:buNone/>
            </a:pPr>
            <a:r>
              <a:rPr lang="hr-HR" b="1" dirty="0">
                <a:solidFill>
                  <a:srgbClr val="0070C0"/>
                </a:solidFill>
                <a:latin typeface="Calibri" panose="020F0502020204030204" pitchFamily="34" charset="0"/>
              </a:rPr>
              <a:t>	</a:t>
            </a:r>
            <a:r>
              <a:rPr lang="hr-HR" sz="1980" b="1" dirty="0">
                <a:solidFill>
                  <a:schemeClr val="bg2"/>
                </a:solidFill>
                <a:latin typeface="Calibri" panose="020F0502020204030204" pitchFamily="34" charset="0"/>
              </a:rPr>
              <a:t>The </a:t>
            </a:r>
            <a:r>
              <a:rPr lang="hr-HR" sz="1980" b="1" dirty="0">
                <a:solidFill>
                  <a:schemeClr val="bg2"/>
                </a:solidFill>
                <a:latin typeface="Calibri" panose="020F0502020204030204" pitchFamily="34" charset="0"/>
              </a:rPr>
              <a:t>Survey task focuses on providing locations of potential hazards, victims</a:t>
            </a:r>
            <a:r>
              <a:rPr lang="hr-HR" sz="1980" b="1" dirty="0">
                <a:solidFill>
                  <a:schemeClr val="bg2"/>
                </a:solidFill>
                <a:latin typeface="Calibri" panose="020F0502020204030204" pitchFamily="34" charset="0"/>
              </a:rPr>
              <a:t>, and </a:t>
            </a:r>
            <a:r>
              <a:rPr lang="hr-HR" sz="1980" b="1" dirty="0">
                <a:solidFill>
                  <a:schemeClr val="bg2"/>
                </a:solidFill>
                <a:latin typeface="Calibri" panose="020F0502020204030204" pitchFamily="34" charset="0"/>
              </a:rPr>
              <a:t>other objects of interest, while the Identification task focuses solely on providing a detailed analysis of individual </a:t>
            </a:r>
            <a:r>
              <a:rPr lang="hr-HR" sz="1980" b="1" dirty="0">
                <a:solidFill>
                  <a:schemeClr val="bg2"/>
                </a:solidFill>
                <a:latin typeface="Calibri" panose="020F0502020204030204" pitchFamily="34" charset="0"/>
              </a:rPr>
              <a:t>hazards*:</a:t>
            </a:r>
          </a:p>
          <a:p>
            <a:pPr marL="0" indent="0" algn="ctr">
              <a:buNone/>
            </a:pPr>
            <a:endParaRPr lang="hr-HR" sz="990" dirty="0">
              <a:solidFill>
                <a:srgbClr val="0070C0"/>
              </a:solidFill>
              <a:latin typeface="Calibri" panose="020F0502020204030204" pitchFamily="34" charset="0"/>
            </a:endParaRPr>
          </a:p>
          <a:p>
            <a:pPr lvl="1">
              <a:buFont typeface="Wingdings" pitchFamily="2" charset="2"/>
              <a:buChar char="Ø"/>
            </a:pPr>
            <a:r>
              <a:rPr lang="hr-HR" sz="1980" b="1" dirty="0">
                <a:solidFill>
                  <a:schemeClr val="bg2"/>
                </a:solidFill>
                <a:latin typeface="Calibri" panose="020F0502020204030204" pitchFamily="34" charset="0"/>
              </a:rPr>
              <a:t>divide</a:t>
            </a:r>
            <a:r>
              <a:rPr lang="hr-HR" sz="1980" dirty="0">
                <a:solidFill>
                  <a:schemeClr val="bg2"/>
                </a:solidFill>
                <a:latin typeface="Calibri" panose="020F0502020204030204" pitchFamily="34" charset="0"/>
              </a:rPr>
              <a:t> </a:t>
            </a:r>
            <a:r>
              <a:rPr lang="hr-HR" sz="1980" dirty="0">
                <a:latin typeface="Calibri" panose="020F0502020204030204" pitchFamily="34" charset="0"/>
              </a:rPr>
              <a:t>the workload</a:t>
            </a:r>
            <a:r>
              <a:rPr lang="hr-HR" sz="1980" dirty="0">
                <a:latin typeface="Calibri" panose="020F0502020204030204" pitchFamily="34" charset="0"/>
              </a:rPr>
              <a:t> and </a:t>
            </a:r>
            <a:r>
              <a:rPr lang="hr-HR" sz="1980" b="1" dirty="0">
                <a:solidFill>
                  <a:schemeClr val="bg2"/>
                </a:solidFill>
                <a:latin typeface="Calibri" panose="020F0502020204030204" pitchFamily="34" charset="0"/>
              </a:rPr>
              <a:t>increase</a:t>
            </a:r>
            <a:r>
              <a:rPr lang="hr-HR" sz="1980" dirty="0">
                <a:solidFill>
                  <a:schemeClr val="bg2"/>
                </a:solidFill>
                <a:latin typeface="Calibri" panose="020F0502020204030204" pitchFamily="34" charset="0"/>
              </a:rPr>
              <a:t> </a:t>
            </a:r>
            <a:r>
              <a:rPr lang="hr-HR" sz="1980" dirty="0">
                <a:latin typeface="Calibri" panose="020F0502020204030204" pitchFamily="34" charset="0"/>
              </a:rPr>
              <a:t>the speed of analysis</a:t>
            </a:r>
            <a:r>
              <a:rPr lang="hr-HR" sz="1980" dirty="0">
                <a:latin typeface="Calibri" panose="020F0502020204030204" pitchFamily="34" charset="0"/>
              </a:rPr>
              <a:t> and </a:t>
            </a:r>
            <a:r>
              <a:rPr lang="hr-HR" sz="1980" dirty="0">
                <a:latin typeface="Calibri" panose="020F0502020204030204" pitchFamily="34" charset="0"/>
              </a:rPr>
              <a:t>reporting</a:t>
            </a:r>
          </a:p>
          <a:p>
            <a:pPr lvl="1">
              <a:buFont typeface="Wingdings" pitchFamily="2" charset="2"/>
              <a:buChar char="Ø"/>
            </a:pPr>
            <a:r>
              <a:rPr lang="hr-HR" sz="1980" dirty="0">
                <a:latin typeface="Calibri" panose="020F0502020204030204" pitchFamily="34" charset="0"/>
              </a:rPr>
              <a:t>can </a:t>
            </a:r>
            <a:r>
              <a:rPr lang="hr-HR" sz="1980" dirty="0">
                <a:latin typeface="Calibri" panose="020F0502020204030204" pitchFamily="34" charset="0"/>
              </a:rPr>
              <a:t>act as a force multiplier</a:t>
            </a:r>
            <a:r>
              <a:rPr lang="hr-HR" sz="1980" dirty="0">
                <a:latin typeface="Calibri" panose="020F0502020204030204" pitchFamily="34" charset="0"/>
              </a:rPr>
              <a:t> and </a:t>
            </a:r>
            <a:r>
              <a:rPr lang="hr-HR" sz="1980" dirty="0">
                <a:latin typeface="Calibri" panose="020F0502020204030204" pitchFamily="34" charset="0"/>
              </a:rPr>
              <a:t>operate in conditions unsuitable for </a:t>
            </a:r>
            <a:r>
              <a:rPr lang="hr-HR" sz="1980" dirty="0">
                <a:latin typeface="Calibri" panose="020F0502020204030204" pitchFamily="34" charset="0"/>
              </a:rPr>
              <a:t>humans</a:t>
            </a:r>
          </a:p>
          <a:p>
            <a:pPr lvl="1">
              <a:buFont typeface="Wingdings" pitchFamily="2" charset="2"/>
              <a:buChar char="Ø"/>
            </a:pPr>
            <a:r>
              <a:rPr lang="hr-HR" sz="1980" b="1" dirty="0">
                <a:solidFill>
                  <a:schemeClr val="bg2"/>
                </a:solidFill>
                <a:latin typeface="Calibri" panose="020F0502020204030204" pitchFamily="34" charset="0"/>
              </a:rPr>
              <a:t>collection </a:t>
            </a:r>
            <a:r>
              <a:rPr lang="hr-HR" sz="1980" dirty="0">
                <a:latin typeface="Calibri" panose="020F0502020204030204" pitchFamily="34" charset="0"/>
              </a:rPr>
              <a:t>of physical hazard samples</a:t>
            </a:r>
            <a:r>
              <a:rPr lang="hr-HR" sz="1980" dirty="0">
                <a:latin typeface="Calibri" panose="020F0502020204030204" pitchFamily="34" charset="0"/>
              </a:rPr>
              <a:t> and </a:t>
            </a:r>
            <a:r>
              <a:rPr lang="hr-HR" sz="1980" dirty="0">
                <a:latin typeface="Calibri" panose="020F0502020204030204" pitchFamily="34" charset="0"/>
              </a:rPr>
              <a:t>placing them into sterilized </a:t>
            </a:r>
            <a:r>
              <a:rPr lang="hr-HR" sz="1980" dirty="0">
                <a:latin typeface="Calibri" panose="020F0502020204030204" pitchFamily="34" charset="0"/>
              </a:rPr>
              <a:t>containers</a:t>
            </a:r>
          </a:p>
          <a:p>
            <a:pPr lvl="1">
              <a:buFont typeface="Wingdings" pitchFamily="2" charset="2"/>
              <a:buChar char="Ø"/>
            </a:pPr>
            <a:r>
              <a:rPr lang="hr-HR" sz="1980" dirty="0">
                <a:latin typeface="Calibri" panose="020F0502020204030204" pitchFamily="34" charset="0"/>
              </a:rPr>
              <a:t>Robot </a:t>
            </a:r>
            <a:r>
              <a:rPr lang="hr-HR" sz="1980" b="1" dirty="0">
                <a:solidFill>
                  <a:schemeClr val="bg2"/>
                </a:solidFill>
                <a:latin typeface="Calibri" panose="020F0502020204030204" pitchFamily="34" charset="0"/>
              </a:rPr>
              <a:t>Decontamination</a:t>
            </a:r>
            <a:r>
              <a:rPr lang="hr-HR" sz="1980" dirty="0">
                <a:solidFill>
                  <a:schemeClr val="bg2"/>
                </a:solidFill>
                <a:latin typeface="Calibri" panose="020F0502020204030204" pitchFamily="34" charset="0"/>
              </a:rPr>
              <a:t> </a:t>
            </a:r>
            <a:r>
              <a:rPr lang="hr-HR" sz="1980" dirty="0">
                <a:latin typeface="Calibri" panose="020F0502020204030204" pitchFamily="34" charset="0"/>
              </a:rPr>
              <a:t>is extremely important</a:t>
            </a:r>
            <a:r>
              <a:rPr lang="hr-HR" sz="1980" dirty="0">
                <a:latin typeface="Calibri" panose="020F0502020204030204" pitchFamily="34" charset="0"/>
              </a:rPr>
              <a:t> and must </a:t>
            </a:r>
            <a:r>
              <a:rPr lang="hr-HR" sz="1980" dirty="0">
                <a:latin typeface="Calibri" panose="020F0502020204030204" pitchFamily="34" charset="0"/>
              </a:rPr>
              <a:t>withstand </a:t>
            </a:r>
            <a:r>
              <a:rPr lang="hr-HR" sz="1980" dirty="0">
                <a:latin typeface="Calibri" panose="020F0502020204030204" pitchFamily="34" charset="0"/>
              </a:rPr>
              <a:t>decontamination</a:t>
            </a:r>
          </a:p>
          <a:p>
            <a:pPr lvl="1">
              <a:buFont typeface="Wingdings" pitchFamily="2" charset="2"/>
              <a:buChar char="Ø"/>
            </a:pPr>
            <a:r>
              <a:rPr lang="hr-HR" sz="1980" dirty="0">
                <a:latin typeface="Calibri" panose="020F0502020204030204" pitchFamily="34" charset="0"/>
              </a:rPr>
              <a:t>must </a:t>
            </a:r>
            <a:r>
              <a:rPr lang="hr-HR" sz="1980" dirty="0">
                <a:latin typeface="Calibri" panose="020F0502020204030204" pitchFamily="34" charset="0"/>
              </a:rPr>
              <a:t>withstand </a:t>
            </a:r>
            <a:r>
              <a:rPr lang="hr-HR" sz="1980" b="1" dirty="0">
                <a:solidFill>
                  <a:schemeClr val="bg2"/>
                </a:solidFill>
                <a:latin typeface="Calibri" panose="020F0502020204030204" pitchFamily="34" charset="0"/>
              </a:rPr>
              <a:t>long</a:t>
            </a:r>
            <a:r>
              <a:rPr lang="hr-HR" sz="1980" b="1" dirty="0">
                <a:solidFill>
                  <a:srgbClr val="0070C0"/>
                </a:solidFill>
                <a:latin typeface="Calibri" panose="020F0502020204030204" pitchFamily="34" charset="0"/>
              </a:rPr>
              <a:t> </a:t>
            </a:r>
            <a:r>
              <a:rPr lang="hr-HR" sz="1980" b="1" dirty="0">
                <a:solidFill>
                  <a:schemeClr val="bg2"/>
                </a:solidFill>
                <a:latin typeface="Calibri" panose="020F0502020204030204" pitchFamily="34" charset="0"/>
              </a:rPr>
              <a:t>duration</a:t>
            </a:r>
            <a:r>
              <a:rPr lang="hr-HR" sz="1980" b="1" dirty="0">
                <a:solidFill>
                  <a:srgbClr val="0070C0"/>
                </a:solidFill>
                <a:latin typeface="Calibri" panose="020F0502020204030204" pitchFamily="34" charset="0"/>
              </a:rPr>
              <a:t> </a:t>
            </a:r>
            <a:r>
              <a:rPr lang="hr-HR" sz="1980" dirty="0">
                <a:latin typeface="Calibri" panose="020F0502020204030204" pitchFamily="34" charset="0"/>
              </a:rPr>
              <a:t>field deployments that last many hours</a:t>
            </a:r>
            <a:r>
              <a:rPr lang="hr-HR" sz="1980" dirty="0">
                <a:latin typeface="Calibri" panose="020F0502020204030204" pitchFamily="34" charset="0"/>
              </a:rPr>
              <a:t> and do </a:t>
            </a:r>
            <a:r>
              <a:rPr lang="hr-HR" sz="1980" dirty="0">
                <a:latin typeface="Calibri" panose="020F0502020204030204" pitchFamily="34" charset="0"/>
              </a:rPr>
              <a:t>not require human </a:t>
            </a:r>
            <a:r>
              <a:rPr lang="hr-HR" sz="1980" dirty="0">
                <a:latin typeface="Calibri" panose="020F0502020204030204" pitchFamily="34" charset="0"/>
              </a:rPr>
              <a:t>intervention</a:t>
            </a:r>
          </a:p>
          <a:p>
            <a:pPr lvl="1">
              <a:buFont typeface="Wingdings" pitchFamily="2" charset="2"/>
              <a:buChar char="Ø"/>
            </a:pPr>
            <a:r>
              <a:rPr lang="hr-HR" sz="1980" dirty="0">
                <a:latin typeface="Calibri" panose="020F0502020204030204" pitchFamily="34" charset="0"/>
              </a:rPr>
              <a:t>Identification task robots require a minimum set of </a:t>
            </a:r>
            <a:r>
              <a:rPr lang="hr-HR" sz="1980" b="1" dirty="0">
                <a:solidFill>
                  <a:schemeClr val="bg2"/>
                </a:solidFill>
                <a:latin typeface="Calibri" panose="020F0502020204030204" pitchFamily="34" charset="0"/>
              </a:rPr>
              <a:t>sensors</a:t>
            </a:r>
            <a:r>
              <a:rPr lang="hr-HR" sz="1980" dirty="0">
                <a:solidFill>
                  <a:schemeClr val="bg2"/>
                </a:solidFill>
                <a:latin typeface="Calibri" panose="020F0502020204030204" pitchFamily="34" charset="0"/>
              </a:rPr>
              <a:t> </a:t>
            </a:r>
            <a:r>
              <a:rPr lang="hr-HR" sz="1980" dirty="0">
                <a:latin typeface="Calibri" panose="020F0502020204030204" pitchFamily="34" charset="0"/>
              </a:rPr>
              <a:t>to identify a wide range of </a:t>
            </a:r>
            <a:r>
              <a:rPr lang="hr-HR" sz="1980" dirty="0">
                <a:latin typeface="Calibri" panose="020F0502020204030204" pitchFamily="34" charset="0"/>
              </a:rPr>
              <a:t>hazards</a:t>
            </a:r>
          </a:p>
          <a:p>
            <a:pPr lvl="1">
              <a:buFont typeface="Wingdings" pitchFamily="2" charset="2"/>
              <a:buChar char="Ø"/>
            </a:pPr>
            <a:r>
              <a:rPr lang="hr-HR" sz="1980" dirty="0">
                <a:latin typeface="Calibri" panose="020F0502020204030204" pitchFamily="34" charset="0"/>
              </a:rPr>
              <a:t>Identification task robots may have any number of </a:t>
            </a:r>
            <a:r>
              <a:rPr lang="hr-HR" sz="1980" b="1" dirty="0">
                <a:solidFill>
                  <a:schemeClr val="bg2"/>
                </a:solidFill>
                <a:latin typeface="Calibri" panose="020F0502020204030204" pitchFamily="34" charset="0"/>
              </a:rPr>
              <a:t>effectors</a:t>
            </a:r>
            <a:r>
              <a:rPr lang="hr-HR" sz="1980" dirty="0">
                <a:latin typeface="Calibri" panose="020F0502020204030204" pitchFamily="34" charset="0"/>
              </a:rPr>
              <a:t>, but those that can provide the greatest benefit will open doors, grip objects</a:t>
            </a:r>
            <a:r>
              <a:rPr lang="hr-HR" sz="1980" dirty="0">
                <a:latin typeface="Calibri" panose="020F0502020204030204" pitchFamily="34" charset="0"/>
              </a:rPr>
              <a:t>, and </a:t>
            </a:r>
            <a:r>
              <a:rPr lang="hr-HR" sz="1980" dirty="0">
                <a:latin typeface="Calibri" panose="020F0502020204030204" pitchFamily="34" charset="0"/>
              </a:rPr>
              <a:t>gather hazard </a:t>
            </a:r>
            <a:r>
              <a:rPr lang="hr-HR" sz="1980" dirty="0">
                <a:latin typeface="Calibri" panose="020F0502020204030204" pitchFamily="34" charset="0"/>
              </a:rPr>
              <a:t>samples</a:t>
            </a:r>
            <a:endParaRPr lang="hr-HR" sz="1980" dirty="0">
              <a:latin typeface="Calibri" panose="020F0502020204030204" pitchFamily="34" charset="0"/>
            </a:endParaRPr>
          </a:p>
          <a:p>
            <a:pPr marL="440055">
              <a:buFont typeface="Wingdings" pitchFamily="2" charset="2"/>
              <a:buChar char="§"/>
            </a:pPr>
            <a:endParaRPr lang="hr-HR" sz="1650" dirty="0">
              <a:latin typeface="Calibri" panose="020F0502020204030204" pitchFamily="34" charset="0"/>
            </a:endParaRPr>
          </a:p>
        </p:txBody>
      </p:sp>
      <p:sp>
        <p:nvSpPr>
          <p:cNvPr id="5" name="Title 1"/>
          <p:cNvSpPr txBox="1">
            <a:spLocks/>
          </p:cNvSpPr>
          <p:nvPr/>
        </p:nvSpPr>
        <p:spPr>
          <a:xfrm>
            <a:off x="276672" y="433164"/>
            <a:ext cx="8950594" cy="680728"/>
          </a:xfrm>
          <a:prstGeom prst="rect">
            <a:avLst/>
          </a:prstGeom>
        </p:spPr>
        <p:txBody>
          <a:bodyPr vert="horz" lIns="0" tIns="0" rIns="0" bIns="0" rtlCol="0" anchor="t" anchorCtr="0">
            <a:noAutofit/>
          </a:bodyPr>
          <a:lstStyle/>
          <a:p>
            <a:pPr algn="ctr" defTabSz="1005840">
              <a:spcBef>
                <a:spcPct val="0"/>
              </a:spcBef>
              <a:defRPr/>
            </a:pPr>
            <a:r>
              <a:rPr lang="hr-HR" sz="2530" b="1" dirty="0" err="1" smtClean="0">
                <a:solidFill>
                  <a:srgbClr val="BD1220"/>
                </a:solidFill>
                <a:ea typeface="Roboto Cn" pitchFamily="2" charset="0"/>
                <a:cs typeface="+mj-cs"/>
              </a:rPr>
              <a:t>Identification</a:t>
            </a:r>
            <a:r>
              <a:rPr lang="hr-HR" sz="2530" b="1" dirty="0" smtClean="0">
                <a:solidFill>
                  <a:srgbClr val="BD1220"/>
                </a:solidFill>
                <a:ea typeface="Roboto Cn" pitchFamily="2" charset="0"/>
                <a:cs typeface="+mj-cs"/>
              </a:rPr>
              <a:t> </a:t>
            </a:r>
            <a:r>
              <a:rPr lang="hr-HR" sz="2530" b="1" dirty="0" err="1">
                <a:solidFill>
                  <a:srgbClr val="BD1220"/>
                </a:solidFill>
                <a:ea typeface="Roboto Cn" pitchFamily="2" charset="0"/>
                <a:cs typeface="+mj-cs"/>
              </a:rPr>
              <a:t>task</a:t>
            </a:r>
            <a:r>
              <a:rPr lang="hr-HR" sz="2530" b="1" dirty="0">
                <a:solidFill>
                  <a:srgbClr val="BD1220"/>
                </a:solidFill>
                <a:ea typeface="Roboto Cn" pitchFamily="2" charset="0"/>
                <a:cs typeface="+mj-cs"/>
              </a:rPr>
              <a:t> </a:t>
            </a:r>
            <a:endParaRPr lang="hr-HR" sz="1980" b="1" i="1" dirty="0">
              <a:solidFill>
                <a:srgbClr val="0070C0"/>
              </a:solidFill>
              <a:latin typeface="+mj-lt"/>
              <a:ea typeface="Roboto Cn" pitchFamily="2" charset="0"/>
              <a:cs typeface="+mj-cs"/>
            </a:endParaRPr>
          </a:p>
        </p:txBody>
      </p:sp>
      <p:pic>
        <p:nvPicPr>
          <p:cNvPr id="73731" name="Picture 3"/>
          <p:cNvPicPr>
            <a:picLocks noChangeAspect="1" noChangeArrowheads="1"/>
          </p:cNvPicPr>
          <p:nvPr/>
        </p:nvPicPr>
        <p:blipFill>
          <a:blip r:embed="rId2" cstate="print"/>
          <a:srcRect/>
          <a:stretch>
            <a:fillRect/>
          </a:stretch>
        </p:blipFill>
        <p:spPr bwMode="auto">
          <a:xfrm>
            <a:off x="1549628" y="5628794"/>
            <a:ext cx="2219264" cy="1584000"/>
          </a:xfrm>
          <a:prstGeom prst="rect">
            <a:avLst/>
          </a:prstGeom>
          <a:noFill/>
          <a:ln w="9525">
            <a:noFill/>
            <a:miter lim="800000"/>
            <a:headEnd/>
            <a:tailEnd/>
          </a:ln>
        </p:spPr>
      </p:pic>
      <p:pic>
        <p:nvPicPr>
          <p:cNvPr id="73732" name="Picture 4"/>
          <p:cNvPicPr>
            <a:picLocks noChangeAspect="1" noChangeArrowheads="1"/>
          </p:cNvPicPr>
          <p:nvPr/>
        </p:nvPicPr>
        <p:blipFill>
          <a:blip r:embed="rId3" cstate="print"/>
          <a:srcRect/>
          <a:stretch>
            <a:fillRect/>
          </a:stretch>
        </p:blipFill>
        <p:spPr bwMode="auto">
          <a:xfrm>
            <a:off x="3844299" y="5628794"/>
            <a:ext cx="2377486" cy="1584000"/>
          </a:xfrm>
          <a:prstGeom prst="rect">
            <a:avLst/>
          </a:prstGeom>
          <a:noFill/>
          <a:ln w="9525">
            <a:noFill/>
            <a:miter lim="800000"/>
            <a:headEnd/>
            <a:tailEnd/>
          </a:ln>
        </p:spPr>
      </p:pic>
      <p:pic>
        <p:nvPicPr>
          <p:cNvPr id="73734" name="Picture 6"/>
          <p:cNvPicPr>
            <a:picLocks noChangeAspect="1" noChangeArrowheads="1"/>
          </p:cNvPicPr>
          <p:nvPr/>
        </p:nvPicPr>
        <p:blipFill>
          <a:blip r:embed="rId4" cstate="print"/>
          <a:srcRect/>
          <a:stretch>
            <a:fillRect/>
          </a:stretch>
        </p:blipFill>
        <p:spPr bwMode="auto">
          <a:xfrm>
            <a:off x="6299772" y="5638314"/>
            <a:ext cx="2373033" cy="1584000"/>
          </a:xfrm>
          <a:prstGeom prst="rect">
            <a:avLst/>
          </a:prstGeom>
          <a:noFill/>
          <a:ln w="9525">
            <a:noFill/>
            <a:miter lim="800000"/>
            <a:headEnd/>
            <a:tailEnd/>
          </a:ln>
        </p:spPr>
      </p:pic>
      <p:sp>
        <p:nvSpPr>
          <p:cNvPr id="2" name="Rectangle 1"/>
          <p:cNvSpPr/>
          <p:nvPr/>
        </p:nvSpPr>
        <p:spPr>
          <a:xfrm>
            <a:off x="672716" y="7182074"/>
            <a:ext cx="8554550" cy="430887"/>
          </a:xfrm>
          <a:prstGeom prst="rect">
            <a:avLst/>
          </a:prstGeom>
        </p:spPr>
        <p:txBody>
          <a:bodyPr wrap="square">
            <a:spAutoFit/>
          </a:bodyPr>
          <a:lstStyle/>
          <a:p>
            <a:pPr marL="50292" lvl="1"/>
            <a:r>
              <a:rPr lang="hr-HR" sz="1100" i="1" dirty="0"/>
              <a:t>*Joint Publication 3-41; CBRN Consequence Management; 21 June 2012 //  </a:t>
            </a:r>
            <a:r>
              <a:rPr lang="en-US" sz="1100" dirty="0"/>
              <a:t>CURTIS M. HUMPHREY and JULIE A. ADAMS</a:t>
            </a:r>
            <a:r>
              <a:rPr lang="hr-HR" sz="1100" dirty="0"/>
              <a:t>, </a:t>
            </a:r>
            <a:r>
              <a:rPr lang="en-US" sz="1100" i="1" dirty="0"/>
              <a:t>Department of Electrical Engineering and </a:t>
            </a:r>
            <a:r>
              <a:rPr lang="hr-HR" sz="1100" i="1" dirty="0"/>
              <a:t> </a:t>
            </a:r>
            <a:r>
              <a:rPr lang="en-US" sz="1100" i="1" dirty="0"/>
              <a:t>Computer Science</a:t>
            </a:r>
            <a:r>
              <a:rPr lang="hr-HR" sz="1100" i="1" dirty="0"/>
              <a:t> Vanderbilt University, Nashville, TN 37235</a:t>
            </a:r>
            <a:endParaRPr lang="hr-HR" sz="1540" i="1" dirty="0"/>
          </a:p>
        </p:txBody>
      </p:sp>
    </p:spTree>
    <p:extLst>
      <p:ext uri="{BB962C8B-B14F-4D97-AF65-F5344CB8AC3E}">
        <p14:creationId xmlns:p14="http://schemas.microsoft.com/office/powerpoint/2010/main" val="2636870053"/>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8255" y="1787674"/>
            <a:ext cx="9742682" cy="3470126"/>
          </a:xfrm>
        </p:spPr>
        <p:txBody>
          <a:bodyPr>
            <a:normAutofit/>
          </a:bodyPr>
          <a:lstStyle/>
          <a:p>
            <a:pPr marL="0" indent="0" algn="ctr">
              <a:buNone/>
            </a:pPr>
            <a:r>
              <a:rPr lang="hr-HR" sz="2000" b="1" dirty="0">
                <a:latin typeface="Calibri" panose="020F0502020204030204" pitchFamily="34" charset="0"/>
              </a:rPr>
              <a:t>The </a:t>
            </a:r>
            <a:r>
              <a:rPr lang="hr-HR" sz="2000" b="1" dirty="0">
                <a:latin typeface="Calibri" panose="020F0502020204030204" pitchFamily="34" charset="0"/>
              </a:rPr>
              <a:t>Scene Observation/Object Tracking task encompasses the core IFA function Coordinate Field Operations, which has two attributes that differ from the other scene assessment </a:t>
            </a:r>
            <a:r>
              <a:rPr lang="hr-HR" sz="2000" b="1" dirty="0">
                <a:latin typeface="Calibri" panose="020F0502020204030204" pitchFamily="34" charset="0"/>
              </a:rPr>
              <a:t>functions*: </a:t>
            </a:r>
          </a:p>
          <a:p>
            <a:pPr lvl="0" algn="ctr"/>
            <a:endParaRPr lang="hr-HR" sz="2000" dirty="0">
              <a:latin typeface="Calibri" panose="020F0502020204030204" pitchFamily="34" charset="0"/>
            </a:endParaRPr>
          </a:p>
          <a:p>
            <a:pPr lvl="2">
              <a:buFont typeface="Wingdings" pitchFamily="2" charset="2"/>
              <a:buChar char="Ø"/>
            </a:pPr>
            <a:r>
              <a:rPr lang="hr-HR" sz="2000" dirty="0" smtClean="0">
                <a:latin typeface="Calibri" panose="020F0502020204030204" pitchFamily="34" charset="0"/>
              </a:rPr>
              <a:t>very </a:t>
            </a:r>
            <a:r>
              <a:rPr lang="hr-HR" sz="2000" dirty="0">
                <a:latin typeface="Calibri" panose="020F0502020204030204" pitchFamily="34" charset="0"/>
              </a:rPr>
              <a:t>long duration deployments (i.e. many hours) and </a:t>
            </a:r>
            <a:endParaRPr lang="hr-HR" sz="2000" dirty="0" smtClean="0">
              <a:latin typeface="Calibri" panose="020F0502020204030204" pitchFamily="34" charset="0"/>
            </a:endParaRPr>
          </a:p>
          <a:p>
            <a:pPr lvl="2">
              <a:buFont typeface="Wingdings" pitchFamily="2" charset="2"/>
              <a:buChar char="Ø"/>
            </a:pPr>
            <a:r>
              <a:rPr lang="hr-HR" sz="2000" dirty="0" smtClean="0">
                <a:latin typeface="Calibri" panose="020F0502020204030204" pitchFamily="34" charset="0"/>
              </a:rPr>
              <a:t>continuous </a:t>
            </a:r>
            <a:r>
              <a:rPr lang="hr-HR" sz="2000" dirty="0">
                <a:latin typeface="Calibri" panose="020F0502020204030204" pitchFamily="34" charset="0"/>
              </a:rPr>
              <a:t>task executions (i.e. always actively performing the task</a:t>
            </a:r>
            <a:r>
              <a:rPr lang="hr-HR" sz="2000" dirty="0" smtClean="0">
                <a:latin typeface="Calibri" panose="020F0502020204030204" pitchFamily="34" charset="0"/>
              </a:rPr>
              <a:t>).</a:t>
            </a:r>
          </a:p>
        </p:txBody>
      </p:sp>
      <p:pic>
        <p:nvPicPr>
          <p:cNvPr id="74754" name="Picture 2"/>
          <p:cNvPicPr>
            <a:picLocks noChangeAspect="1" noChangeArrowheads="1"/>
          </p:cNvPicPr>
          <p:nvPr/>
        </p:nvPicPr>
        <p:blipFill>
          <a:blip r:embed="rId2" cstate="print"/>
          <a:srcRect/>
          <a:stretch>
            <a:fillRect/>
          </a:stretch>
        </p:blipFill>
        <p:spPr bwMode="auto">
          <a:xfrm>
            <a:off x="600091" y="4203035"/>
            <a:ext cx="4404368" cy="2930726"/>
          </a:xfrm>
          <a:prstGeom prst="rect">
            <a:avLst/>
          </a:prstGeom>
          <a:noFill/>
          <a:ln w="9525">
            <a:noFill/>
            <a:miter lim="800000"/>
            <a:headEnd/>
            <a:tailEnd/>
          </a:ln>
        </p:spPr>
      </p:pic>
      <p:sp>
        <p:nvSpPr>
          <p:cNvPr id="5" name="Title 1"/>
          <p:cNvSpPr txBox="1">
            <a:spLocks/>
          </p:cNvSpPr>
          <p:nvPr/>
        </p:nvSpPr>
        <p:spPr>
          <a:xfrm>
            <a:off x="276672" y="1018694"/>
            <a:ext cx="8950594" cy="505306"/>
          </a:xfrm>
          <a:prstGeom prst="rect">
            <a:avLst/>
          </a:prstGeom>
        </p:spPr>
        <p:txBody>
          <a:bodyPr vert="horz" lIns="0" tIns="0" rIns="0" bIns="0" rtlCol="0" anchor="t" anchorCtr="0">
            <a:noAutofit/>
          </a:bodyPr>
          <a:lstStyle/>
          <a:p>
            <a:pPr algn="ctr" defTabSz="1005840">
              <a:spcBef>
                <a:spcPct val="0"/>
              </a:spcBef>
              <a:defRPr/>
            </a:pPr>
            <a:r>
              <a:rPr lang="hr-HR" sz="2530" b="1" dirty="0" smtClean="0">
                <a:solidFill>
                  <a:srgbClr val="BD1220"/>
                </a:solidFill>
                <a:ea typeface="Roboto Cn" pitchFamily="2" charset="0"/>
                <a:cs typeface="+mj-cs"/>
              </a:rPr>
              <a:t>Scene </a:t>
            </a:r>
            <a:r>
              <a:rPr lang="hr-HR" sz="2530" b="1" dirty="0" err="1" smtClean="0">
                <a:solidFill>
                  <a:srgbClr val="BD1220"/>
                </a:solidFill>
                <a:ea typeface="Roboto Cn" pitchFamily="2" charset="0"/>
                <a:cs typeface="+mj-cs"/>
              </a:rPr>
              <a:t>observation</a:t>
            </a:r>
            <a:r>
              <a:rPr lang="hr-HR" sz="2530" b="1" dirty="0" smtClean="0">
                <a:solidFill>
                  <a:srgbClr val="BD1220"/>
                </a:solidFill>
                <a:ea typeface="Roboto Cn" pitchFamily="2" charset="0"/>
                <a:cs typeface="+mj-cs"/>
              </a:rPr>
              <a:t>/</a:t>
            </a:r>
            <a:r>
              <a:rPr lang="hr-HR" sz="2530" b="1" dirty="0" err="1" smtClean="0">
                <a:solidFill>
                  <a:srgbClr val="BD1220"/>
                </a:solidFill>
                <a:ea typeface="Roboto Cn" pitchFamily="2" charset="0"/>
                <a:cs typeface="+mj-cs"/>
              </a:rPr>
              <a:t>object</a:t>
            </a:r>
            <a:r>
              <a:rPr lang="hr-HR" sz="2530" b="1" dirty="0" smtClean="0">
                <a:solidFill>
                  <a:srgbClr val="BD1220"/>
                </a:solidFill>
                <a:ea typeface="Roboto Cn" pitchFamily="2" charset="0"/>
                <a:cs typeface="+mj-cs"/>
              </a:rPr>
              <a:t> </a:t>
            </a:r>
            <a:r>
              <a:rPr lang="hr-HR" sz="2530" b="1" dirty="0">
                <a:solidFill>
                  <a:srgbClr val="BD1220"/>
                </a:solidFill>
                <a:ea typeface="Roboto Cn" pitchFamily="2" charset="0"/>
                <a:cs typeface="+mj-cs"/>
              </a:rPr>
              <a:t>tracking task</a:t>
            </a:r>
            <a:br>
              <a:rPr lang="hr-HR" sz="2530" b="1" dirty="0">
                <a:solidFill>
                  <a:srgbClr val="BD1220"/>
                </a:solidFill>
                <a:ea typeface="Roboto Cn" pitchFamily="2" charset="0"/>
                <a:cs typeface="+mj-cs"/>
              </a:rPr>
            </a:br>
            <a:r>
              <a:rPr lang="hr-HR" sz="2530" b="1" dirty="0">
                <a:solidFill>
                  <a:srgbClr val="BD1220"/>
                </a:solidFill>
                <a:latin typeface="+mj-lt"/>
                <a:ea typeface="Roboto Cn" pitchFamily="2" charset="0"/>
                <a:cs typeface="+mj-cs"/>
              </a:rPr>
              <a:t> </a:t>
            </a:r>
            <a:br>
              <a:rPr lang="hr-HR" sz="2530" b="1" dirty="0">
                <a:solidFill>
                  <a:srgbClr val="BD1220"/>
                </a:solidFill>
                <a:latin typeface="+mj-lt"/>
                <a:ea typeface="Roboto Cn" pitchFamily="2" charset="0"/>
                <a:cs typeface="+mj-cs"/>
              </a:rPr>
            </a:br>
            <a:endParaRPr lang="hr-HR" sz="1980" b="1" i="1" dirty="0">
              <a:solidFill>
                <a:srgbClr val="0070C0"/>
              </a:solidFill>
              <a:latin typeface="+mj-lt"/>
              <a:ea typeface="Roboto Cn" pitchFamily="2" charset="0"/>
              <a:cs typeface="+mj-cs"/>
            </a:endParaRPr>
          </a:p>
        </p:txBody>
      </p:sp>
      <p:pic>
        <p:nvPicPr>
          <p:cNvPr id="74755" name="Picture 3"/>
          <p:cNvPicPr>
            <a:picLocks noChangeAspect="1" noChangeArrowheads="1"/>
          </p:cNvPicPr>
          <p:nvPr/>
        </p:nvPicPr>
        <p:blipFill>
          <a:blip r:embed="rId3" cstate="print"/>
          <a:srcRect/>
          <a:stretch>
            <a:fillRect/>
          </a:stretch>
        </p:blipFill>
        <p:spPr bwMode="auto">
          <a:xfrm>
            <a:off x="5084138" y="4221937"/>
            <a:ext cx="4380756" cy="2930726"/>
          </a:xfrm>
          <a:prstGeom prst="rect">
            <a:avLst/>
          </a:prstGeom>
          <a:noFill/>
          <a:ln w="9525">
            <a:noFill/>
            <a:miter lim="800000"/>
            <a:headEnd/>
            <a:tailEnd/>
          </a:ln>
        </p:spPr>
      </p:pic>
      <p:sp>
        <p:nvSpPr>
          <p:cNvPr id="2" name="Rectangle 1"/>
          <p:cNvSpPr/>
          <p:nvPr/>
        </p:nvSpPr>
        <p:spPr>
          <a:xfrm>
            <a:off x="600091" y="7186565"/>
            <a:ext cx="8864802" cy="430887"/>
          </a:xfrm>
          <a:prstGeom prst="rect">
            <a:avLst/>
          </a:prstGeom>
        </p:spPr>
        <p:txBody>
          <a:bodyPr wrap="square">
            <a:spAutoFit/>
          </a:bodyPr>
          <a:lstStyle/>
          <a:p>
            <a:pPr marL="50292" lvl="1"/>
            <a:r>
              <a:rPr lang="hr-HR" sz="1100" i="1" dirty="0"/>
              <a:t>*Joint Publication 3-41; CBRN Consequence Management; 21 June 2012 //  </a:t>
            </a:r>
            <a:r>
              <a:rPr lang="en-US" sz="1100" dirty="0"/>
              <a:t>CURTIS M. HUMPHREY and JULIE A. ADAMS</a:t>
            </a:r>
            <a:r>
              <a:rPr lang="hr-HR" sz="1100" dirty="0"/>
              <a:t>, </a:t>
            </a:r>
            <a:r>
              <a:rPr lang="en-US" sz="1100" i="1" dirty="0"/>
              <a:t>Department of Electrical Engineering and </a:t>
            </a:r>
            <a:r>
              <a:rPr lang="hr-HR" sz="1100" i="1" dirty="0"/>
              <a:t> </a:t>
            </a:r>
            <a:r>
              <a:rPr lang="en-US" sz="1100" i="1" dirty="0"/>
              <a:t>Computer Science</a:t>
            </a:r>
            <a:r>
              <a:rPr lang="hr-HR" sz="1100" i="1" dirty="0"/>
              <a:t> Vanderbilt University, Nashville, TN 37235</a:t>
            </a:r>
            <a:endParaRPr lang="hr-HR" sz="1540" i="1" dirty="0"/>
          </a:p>
        </p:txBody>
      </p:sp>
    </p:spTree>
    <p:extLst>
      <p:ext uri="{BB962C8B-B14F-4D97-AF65-F5344CB8AC3E}">
        <p14:creationId xmlns:p14="http://schemas.microsoft.com/office/powerpoint/2010/main" val="4286446130"/>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7463" y="1513925"/>
            <a:ext cx="9742682" cy="4277275"/>
          </a:xfrm>
        </p:spPr>
        <p:txBody>
          <a:bodyPr>
            <a:normAutofit/>
          </a:bodyPr>
          <a:lstStyle/>
          <a:p>
            <a:pPr lvl="0"/>
            <a:r>
              <a:rPr lang="hr-HR" sz="2000" b="1" dirty="0">
                <a:solidFill>
                  <a:schemeClr val="bg2"/>
                </a:solidFill>
                <a:latin typeface="Calibri" panose="020F0502020204030204" pitchFamily="34" charset="0"/>
              </a:rPr>
              <a:t>The</a:t>
            </a:r>
            <a:r>
              <a:rPr lang="hr-HR" sz="2000" b="1" dirty="0">
                <a:solidFill>
                  <a:schemeClr val="bg2"/>
                </a:solidFill>
                <a:latin typeface="Calibri" panose="020F0502020204030204" pitchFamily="34" charset="0"/>
              </a:rPr>
              <a:t> </a:t>
            </a:r>
            <a:r>
              <a:rPr lang="hr-HR" sz="2000" b="1" dirty="0">
                <a:solidFill>
                  <a:schemeClr val="bg2"/>
                </a:solidFill>
                <a:latin typeface="Calibri" panose="020F0502020204030204" pitchFamily="34" charset="0"/>
              </a:rPr>
              <a:t>CTA and IFA </a:t>
            </a:r>
            <a:r>
              <a:rPr lang="hr-HR" sz="2000" b="1" dirty="0">
                <a:solidFill>
                  <a:schemeClr val="bg2"/>
                </a:solidFill>
                <a:latin typeface="Calibri" panose="020F0502020204030204" pitchFamily="34" charset="0"/>
              </a:rPr>
              <a:t>identified a two-step medical assessment that assesses the number of victims,including gross triage (i.e., two-level basic triage) followed by a complete triage on individual </a:t>
            </a:r>
            <a:r>
              <a:rPr lang="hr-HR" sz="2000" b="1" dirty="0">
                <a:solidFill>
                  <a:schemeClr val="bg2"/>
                </a:solidFill>
                <a:latin typeface="Calibri" panose="020F0502020204030204" pitchFamily="34" charset="0"/>
              </a:rPr>
              <a:t>victims*:</a:t>
            </a:r>
            <a:endParaRPr lang="hr-HR" sz="2000" dirty="0">
              <a:solidFill>
                <a:schemeClr val="bg2"/>
              </a:solidFill>
              <a:latin typeface="Calibri" panose="020F0502020204030204" pitchFamily="34" charset="0"/>
            </a:endParaRPr>
          </a:p>
          <a:p>
            <a:pPr lvl="1">
              <a:buFont typeface="Wingdings" pitchFamily="2" charset="2"/>
              <a:buChar char="Ø"/>
            </a:pPr>
            <a:r>
              <a:rPr lang="hr-HR" sz="2000" dirty="0">
                <a:latin typeface="Calibri" panose="020F0502020204030204" pitchFamily="34" charset="0"/>
              </a:rPr>
              <a:t>The </a:t>
            </a:r>
            <a:r>
              <a:rPr lang="hr-HR" sz="2000" b="1" dirty="0">
                <a:solidFill>
                  <a:schemeClr val="bg2"/>
                </a:solidFill>
                <a:latin typeface="Calibri" panose="020F0502020204030204" pitchFamily="34" charset="0"/>
              </a:rPr>
              <a:t>first step </a:t>
            </a:r>
            <a:r>
              <a:rPr lang="hr-HR" sz="2000" dirty="0">
                <a:latin typeface="Calibri" panose="020F0502020204030204" pitchFamily="34" charset="0"/>
              </a:rPr>
              <a:t>must be performed quickly, at the very beginning of the</a:t>
            </a:r>
            <a:r>
              <a:rPr lang="hr-HR" sz="2000" dirty="0">
                <a:latin typeface="Calibri" panose="020F0502020204030204" pitchFamily="34" charset="0"/>
              </a:rPr>
              <a:t> incident, and </a:t>
            </a:r>
            <a:r>
              <a:rPr lang="hr-HR" sz="2000" dirty="0">
                <a:latin typeface="Calibri" panose="020F0502020204030204" pitchFamily="34" charset="0"/>
              </a:rPr>
              <a:t>the information is primarily used by command </a:t>
            </a:r>
            <a:r>
              <a:rPr lang="hr-HR" sz="2000" dirty="0">
                <a:latin typeface="Calibri" panose="020F0502020204030204" pitchFamily="34" charset="0"/>
              </a:rPr>
              <a:t>management.</a:t>
            </a:r>
          </a:p>
          <a:p>
            <a:pPr lvl="1">
              <a:buFont typeface="Wingdings" pitchFamily="2" charset="2"/>
              <a:buChar char="Ø"/>
            </a:pPr>
            <a:r>
              <a:rPr lang="hr-HR" sz="2000" dirty="0">
                <a:latin typeface="Calibri" panose="020F0502020204030204" pitchFamily="34" charset="0"/>
              </a:rPr>
              <a:t>The </a:t>
            </a:r>
            <a:r>
              <a:rPr lang="hr-HR" sz="2000" b="1" dirty="0">
                <a:solidFill>
                  <a:schemeClr val="bg2"/>
                </a:solidFill>
                <a:latin typeface="Calibri" panose="020F0502020204030204" pitchFamily="34" charset="0"/>
              </a:rPr>
              <a:t>second step </a:t>
            </a:r>
            <a:r>
              <a:rPr lang="hr-HR" sz="2000" dirty="0">
                <a:latin typeface="Calibri" panose="020F0502020204030204" pitchFamily="34" charset="0"/>
              </a:rPr>
              <a:t>is performed later</a:t>
            </a:r>
            <a:r>
              <a:rPr lang="hr-HR" sz="2000" dirty="0">
                <a:latin typeface="Calibri" panose="020F0502020204030204" pitchFamily="34" charset="0"/>
              </a:rPr>
              <a:t> and </a:t>
            </a:r>
            <a:r>
              <a:rPr lang="hr-HR" sz="2000" dirty="0">
                <a:latin typeface="Calibri" panose="020F0502020204030204" pitchFamily="34" charset="0"/>
              </a:rPr>
              <a:t>the information is primarily used by medical personnel (e.g. EMS, hospitals</a:t>
            </a:r>
            <a:r>
              <a:rPr lang="hr-HR" sz="2000" dirty="0">
                <a:latin typeface="Calibri" panose="020F0502020204030204" pitchFamily="34" charset="0"/>
              </a:rPr>
              <a:t>)</a:t>
            </a:r>
          </a:p>
          <a:p>
            <a:pPr lvl="1">
              <a:buFont typeface="Wingdings" pitchFamily="2" charset="2"/>
              <a:buChar char="Ø"/>
            </a:pPr>
            <a:r>
              <a:rPr lang="hr-HR" sz="2000" dirty="0">
                <a:latin typeface="Calibri" panose="020F0502020204030204" pitchFamily="34" charset="0"/>
              </a:rPr>
              <a:t>This task requires </a:t>
            </a:r>
            <a:r>
              <a:rPr lang="hr-HR" sz="2000" b="1" dirty="0">
                <a:solidFill>
                  <a:schemeClr val="bg2"/>
                </a:solidFill>
                <a:latin typeface="Calibri" panose="020F0502020204030204" pitchFamily="34" charset="0"/>
              </a:rPr>
              <a:t>sensors</a:t>
            </a:r>
            <a:r>
              <a:rPr lang="hr-HR" sz="2000" dirty="0">
                <a:solidFill>
                  <a:schemeClr val="bg2"/>
                </a:solidFill>
                <a:latin typeface="Calibri" panose="020F0502020204030204" pitchFamily="34" charset="0"/>
              </a:rPr>
              <a:t> </a:t>
            </a:r>
            <a:r>
              <a:rPr lang="hr-HR" sz="2000" dirty="0">
                <a:latin typeface="Calibri" panose="020F0502020204030204" pitchFamily="34" charset="0"/>
              </a:rPr>
              <a:t>to gather imagery, sound (i.e. microphone</a:t>
            </a:r>
            <a:r>
              <a:rPr lang="hr-HR" sz="2000" dirty="0">
                <a:latin typeface="Calibri" panose="020F0502020204030204" pitchFamily="34" charset="0"/>
              </a:rPr>
              <a:t>), location</a:t>
            </a:r>
            <a:r>
              <a:rPr lang="hr-HR" sz="2000" dirty="0">
                <a:latin typeface="Calibri" panose="020F0502020204030204" pitchFamily="34" charset="0"/>
              </a:rPr>
              <a:t>, temperature </a:t>
            </a:r>
            <a:r>
              <a:rPr lang="hr-HR" sz="2000" dirty="0">
                <a:latin typeface="Calibri" panose="020F0502020204030204" pitchFamily="34" charset="0"/>
              </a:rPr>
              <a:t>and </a:t>
            </a:r>
            <a:r>
              <a:rPr lang="hr-HR" sz="2000" dirty="0">
                <a:latin typeface="Calibri" panose="020F0502020204030204" pitchFamily="34" charset="0"/>
              </a:rPr>
              <a:t>oxygen sensors</a:t>
            </a:r>
          </a:p>
          <a:p>
            <a:pPr lvl="1">
              <a:buFont typeface="Wingdings" pitchFamily="2" charset="2"/>
              <a:buChar char="Ø"/>
            </a:pPr>
            <a:r>
              <a:rPr lang="hr-HR" sz="2000" dirty="0">
                <a:latin typeface="Calibri" panose="020F0502020204030204" pitchFamily="34" charset="0"/>
              </a:rPr>
              <a:t>Potential </a:t>
            </a:r>
            <a:r>
              <a:rPr lang="hr-HR" sz="2000" dirty="0">
                <a:latin typeface="Calibri" panose="020F0502020204030204" pitchFamily="34" charset="0"/>
              </a:rPr>
              <a:t>robot effectors will </a:t>
            </a:r>
            <a:r>
              <a:rPr lang="hr-HR" sz="2000" b="1" dirty="0">
                <a:solidFill>
                  <a:schemeClr val="bg2"/>
                </a:solidFill>
                <a:latin typeface="Calibri" panose="020F0502020204030204" pitchFamily="34" charset="0"/>
              </a:rPr>
              <a:t>allow</a:t>
            </a:r>
            <a:r>
              <a:rPr lang="hr-HR" sz="2000" dirty="0">
                <a:solidFill>
                  <a:schemeClr val="bg2"/>
                </a:solidFill>
                <a:latin typeface="Calibri" panose="020F0502020204030204" pitchFamily="34" charset="0"/>
              </a:rPr>
              <a:t> </a:t>
            </a:r>
            <a:r>
              <a:rPr lang="hr-HR" sz="2000" dirty="0">
                <a:latin typeface="Calibri" panose="020F0502020204030204" pitchFamily="34" charset="0"/>
              </a:rPr>
              <a:t>the robot or a human responder to speak to a victim, display video to provide additional comfort</a:t>
            </a:r>
            <a:r>
              <a:rPr lang="hr-HR" sz="2000" dirty="0">
                <a:latin typeface="Calibri" panose="020F0502020204030204" pitchFamily="34" charset="0"/>
              </a:rPr>
              <a:t>, and </a:t>
            </a:r>
            <a:r>
              <a:rPr lang="hr-HR" sz="2000" dirty="0">
                <a:latin typeface="Calibri" panose="020F0502020204030204" pitchFamily="34" charset="0"/>
              </a:rPr>
              <a:t>dispense fluids (e.g. water).</a:t>
            </a:r>
          </a:p>
        </p:txBody>
      </p:sp>
      <p:sp>
        <p:nvSpPr>
          <p:cNvPr id="5" name="Title 1"/>
          <p:cNvSpPr txBox="1">
            <a:spLocks/>
          </p:cNvSpPr>
          <p:nvPr/>
        </p:nvSpPr>
        <p:spPr>
          <a:xfrm>
            <a:off x="276672" y="911426"/>
            <a:ext cx="8950594" cy="841174"/>
          </a:xfrm>
          <a:prstGeom prst="rect">
            <a:avLst/>
          </a:prstGeom>
        </p:spPr>
        <p:txBody>
          <a:bodyPr vert="horz" lIns="0" tIns="0" rIns="0" bIns="0" rtlCol="0" anchor="t" anchorCtr="0">
            <a:noAutofit/>
          </a:bodyPr>
          <a:lstStyle/>
          <a:p>
            <a:pPr algn="ctr" defTabSz="1005840">
              <a:spcBef>
                <a:spcPct val="0"/>
              </a:spcBef>
              <a:defRPr/>
            </a:pPr>
            <a:r>
              <a:rPr lang="hr-HR" sz="2530" b="1" dirty="0" err="1" smtClean="0">
                <a:solidFill>
                  <a:srgbClr val="BD1220"/>
                </a:solidFill>
                <a:ea typeface="Roboto Cn" pitchFamily="2" charset="0"/>
                <a:cs typeface="+mj-cs"/>
              </a:rPr>
              <a:t>Medical</a:t>
            </a:r>
            <a:r>
              <a:rPr lang="hr-HR" sz="2530" b="1" dirty="0" smtClean="0">
                <a:solidFill>
                  <a:srgbClr val="BD1220"/>
                </a:solidFill>
                <a:ea typeface="Roboto Cn" pitchFamily="2" charset="0"/>
                <a:cs typeface="+mj-cs"/>
              </a:rPr>
              <a:t> </a:t>
            </a:r>
            <a:r>
              <a:rPr lang="hr-HR" sz="2530" b="1" dirty="0">
                <a:solidFill>
                  <a:srgbClr val="BD1220"/>
                </a:solidFill>
                <a:ea typeface="Roboto Cn" pitchFamily="2" charset="0"/>
                <a:cs typeface="+mj-cs"/>
              </a:rPr>
              <a:t>initial assestment task</a:t>
            </a:r>
            <a:br>
              <a:rPr lang="hr-HR" sz="2530" b="1" dirty="0">
                <a:solidFill>
                  <a:srgbClr val="BD1220"/>
                </a:solidFill>
                <a:ea typeface="Roboto Cn" pitchFamily="2" charset="0"/>
                <a:cs typeface="+mj-cs"/>
              </a:rPr>
            </a:br>
            <a:r>
              <a:rPr lang="hr-HR" sz="2530" b="1" dirty="0">
                <a:solidFill>
                  <a:srgbClr val="BD1220"/>
                </a:solidFill>
                <a:latin typeface="+mj-lt"/>
                <a:ea typeface="Roboto Cn" pitchFamily="2" charset="0"/>
                <a:cs typeface="+mj-cs"/>
              </a:rPr>
              <a:t> </a:t>
            </a:r>
            <a:br>
              <a:rPr lang="hr-HR" sz="2530" b="1" dirty="0">
                <a:solidFill>
                  <a:srgbClr val="BD1220"/>
                </a:solidFill>
                <a:latin typeface="+mj-lt"/>
                <a:ea typeface="Roboto Cn" pitchFamily="2" charset="0"/>
                <a:cs typeface="+mj-cs"/>
              </a:rPr>
            </a:br>
            <a:endParaRPr lang="hr-HR" sz="1980" b="1" i="1" dirty="0">
              <a:solidFill>
                <a:srgbClr val="0070C0"/>
              </a:solidFill>
              <a:latin typeface="+mj-lt"/>
              <a:ea typeface="Roboto Cn" pitchFamily="2" charset="0"/>
              <a:cs typeface="+mj-cs"/>
            </a:endParaRPr>
          </a:p>
        </p:txBody>
      </p:sp>
      <p:pic>
        <p:nvPicPr>
          <p:cNvPr id="75778" name="Picture 2"/>
          <p:cNvPicPr>
            <a:picLocks noChangeAspect="1" noChangeArrowheads="1"/>
          </p:cNvPicPr>
          <p:nvPr/>
        </p:nvPicPr>
        <p:blipFill>
          <a:blip r:embed="rId2" cstate="print"/>
          <a:srcRect/>
          <a:stretch>
            <a:fillRect/>
          </a:stretch>
        </p:blipFill>
        <p:spPr bwMode="auto">
          <a:xfrm>
            <a:off x="1737016" y="5094345"/>
            <a:ext cx="3311070" cy="2297055"/>
          </a:xfrm>
          <a:prstGeom prst="rect">
            <a:avLst/>
          </a:prstGeom>
          <a:noFill/>
          <a:ln w="9525">
            <a:noFill/>
            <a:miter lim="800000"/>
            <a:headEnd/>
            <a:tailEnd/>
          </a:ln>
        </p:spPr>
      </p:pic>
      <p:pic>
        <p:nvPicPr>
          <p:cNvPr id="75779" name="Picture 3"/>
          <p:cNvPicPr>
            <a:picLocks noChangeAspect="1" noChangeArrowheads="1"/>
          </p:cNvPicPr>
          <p:nvPr/>
        </p:nvPicPr>
        <p:blipFill>
          <a:blip r:embed="rId3" cstate="print"/>
          <a:srcRect/>
          <a:stretch>
            <a:fillRect/>
          </a:stretch>
        </p:blipFill>
        <p:spPr bwMode="auto">
          <a:xfrm>
            <a:off x="5346035" y="5114555"/>
            <a:ext cx="2927372" cy="2276845"/>
          </a:xfrm>
          <a:prstGeom prst="rect">
            <a:avLst/>
          </a:prstGeom>
          <a:noFill/>
          <a:ln w="9525">
            <a:noFill/>
            <a:miter lim="800000"/>
            <a:headEnd/>
            <a:tailEnd/>
          </a:ln>
        </p:spPr>
      </p:pic>
      <p:sp>
        <p:nvSpPr>
          <p:cNvPr id="2" name="Rectangle 1"/>
          <p:cNvSpPr/>
          <p:nvPr/>
        </p:nvSpPr>
        <p:spPr>
          <a:xfrm>
            <a:off x="672716" y="7341513"/>
            <a:ext cx="8792176" cy="430887"/>
          </a:xfrm>
          <a:prstGeom prst="rect">
            <a:avLst/>
          </a:prstGeom>
        </p:spPr>
        <p:txBody>
          <a:bodyPr wrap="square">
            <a:spAutoFit/>
          </a:bodyPr>
          <a:lstStyle/>
          <a:p>
            <a:pPr marL="50292" lvl="1"/>
            <a:r>
              <a:rPr lang="hr-HR" sz="1100" i="1" dirty="0"/>
              <a:t>*Joint Publication 3-41; CBRN Consequence Management; 21 June 2012 //  </a:t>
            </a:r>
            <a:r>
              <a:rPr lang="en-US" sz="1100" dirty="0"/>
              <a:t>CURTIS M. HUMPHREY and JULIE A. ADAMS</a:t>
            </a:r>
            <a:r>
              <a:rPr lang="hr-HR" sz="1100" dirty="0"/>
              <a:t>, </a:t>
            </a:r>
            <a:r>
              <a:rPr lang="en-US" sz="1100" i="1" dirty="0"/>
              <a:t>Department of Electrical Engineering and </a:t>
            </a:r>
            <a:r>
              <a:rPr lang="hr-HR" sz="1100" i="1" dirty="0"/>
              <a:t> </a:t>
            </a:r>
            <a:r>
              <a:rPr lang="en-US" sz="1100" i="1" dirty="0"/>
              <a:t>Computer Science</a:t>
            </a:r>
            <a:r>
              <a:rPr lang="hr-HR" sz="1100" i="1" dirty="0"/>
              <a:t> Vanderbilt University, Nashville, TN 37235</a:t>
            </a:r>
            <a:endParaRPr lang="hr-HR" sz="1540" i="1" dirty="0"/>
          </a:p>
        </p:txBody>
      </p:sp>
    </p:spTree>
    <p:extLst>
      <p:ext uri="{BB962C8B-B14F-4D97-AF65-F5344CB8AC3E}">
        <p14:creationId xmlns:p14="http://schemas.microsoft.com/office/powerpoint/2010/main" val="2340973270"/>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8255" y="1965107"/>
            <a:ext cx="9742682" cy="4435693"/>
          </a:xfrm>
        </p:spPr>
        <p:txBody>
          <a:bodyPr>
            <a:normAutofit/>
          </a:bodyPr>
          <a:lstStyle/>
          <a:p>
            <a:pPr marL="0" lvl="0" indent="0" algn="ctr">
              <a:lnSpc>
                <a:spcPct val="100000"/>
              </a:lnSpc>
              <a:spcBef>
                <a:spcPts val="0"/>
              </a:spcBef>
              <a:buNone/>
            </a:pPr>
            <a:r>
              <a:rPr lang="hr-HR" sz="2000" b="1" dirty="0" smtClean="0">
                <a:solidFill>
                  <a:schemeClr val="bg2"/>
                </a:solidFill>
                <a:latin typeface="Calibri" panose="020F0502020204030204" pitchFamily="34" charset="0"/>
              </a:rPr>
              <a:t>A </a:t>
            </a:r>
            <a:r>
              <a:rPr lang="hr-HR" sz="2000" b="1" dirty="0">
                <a:solidFill>
                  <a:schemeClr val="bg2"/>
                </a:solidFill>
                <a:latin typeface="Calibri" panose="020F0502020204030204" pitchFamily="34" charset="0"/>
              </a:rPr>
              <a:t>platform on which non-ambulatory victims can be transported to safety. This task was identified by the</a:t>
            </a:r>
            <a:r>
              <a:rPr lang="hr-HR" sz="2000" b="1" dirty="0">
                <a:solidFill>
                  <a:schemeClr val="bg2"/>
                </a:solidFill>
                <a:latin typeface="Calibri" panose="020F0502020204030204" pitchFamily="34" charset="0"/>
              </a:rPr>
              <a:t> CTA and IFA as a sub-</a:t>
            </a:r>
            <a:r>
              <a:rPr lang="hr-HR" sz="2000" b="1" dirty="0">
                <a:solidFill>
                  <a:schemeClr val="bg2"/>
                </a:solidFill>
                <a:latin typeface="Calibri" panose="020F0502020204030204" pitchFamily="34" charset="0"/>
              </a:rPr>
              <a:t>task of the Victim</a:t>
            </a:r>
            <a:r>
              <a:rPr lang="hr-HR" sz="2000" b="1" dirty="0">
                <a:solidFill>
                  <a:schemeClr val="bg2"/>
                </a:solidFill>
                <a:latin typeface="Calibri" panose="020F0502020204030204" pitchFamily="34" charset="0"/>
              </a:rPr>
              <a:t> </a:t>
            </a:r>
            <a:r>
              <a:rPr lang="hr-HR" sz="2000" b="1" dirty="0">
                <a:solidFill>
                  <a:schemeClr val="bg2"/>
                </a:solidFill>
                <a:latin typeface="Calibri" panose="020F0502020204030204" pitchFamily="34" charset="0"/>
              </a:rPr>
              <a:t>Care</a:t>
            </a:r>
            <a:r>
              <a:rPr lang="hr-HR" sz="2000" b="1" dirty="0" smtClean="0">
                <a:solidFill>
                  <a:schemeClr val="bg2"/>
                </a:solidFill>
                <a:latin typeface="Calibri" panose="020F0502020204030204" pitchFamily="34" charset="0"/>
              </a:rPr>
              <a:t>*:</a:t>
            </a:r>
            <a:endParaRPr lang="hr-HR" sz="2000" dirty="0">
              <a:solidFill>
                <a:srgbClr val="0070C0"/>
              </a:solidFill>
              <a:latin typeface="Calibri" panose="020F0502020204030204" pitchFamily="34" charset="0"/>
            </a:endParaRPr>
          </a:p>
          <a:p>
            <a:pPr lvl="1">
              <a:lnSpc>
                <a:spcPct val="100000"/>
              </a:lnSpc>
              <a:spcBef>
                <a:spcPts val="0"/>
              </a:spcBef>
              <a:buFont typeface="Wingdings" pitchFamily="2" charset="2"/>
              <a:buChar char="Ø"/>
            </a:pPr>
            <a:r>
              <a:rPr lang="hr-HR" sz="2000" dirty="0">
                <a:latin typeface="Calibri" panose="020F0502020204030204" pitchFamily="34" charset="0"/>
              </a:rPr>
              <a:t>Must </a:t>
            </a:r>
            <a:r>
              <a:rPr lang="hr-HR" sz="2000" dirty="0">
                <a:latin typeface="Calibri" panose="020F0502020204030204" pitchFamily="34" charset="0"/>
              </a:rPr>
              <a:t>be able </a:t>
            </a:r>
            <a:r>
              <a:rPr lang="hr-HR" sz="2000" b="1" dirty="0">
                <a:solidFill>
                  <a:schemeClr val="bg2"/>
                </a:solidFill>
                <a:latin typeface="Calibri" panose="020F0502020204030204" pitchFamily="34" charset="0"/>
              </a:rPr>
              <a:t>to evacuate </a:t>
            </a:r>
            <a:r>
              <a:rPr lang="hr-HR" sz="2000" dirty="0">
                <a:latin typeface="Calibri" panose="020F0502020204030204" pitchFamily="34" charset="0"/>
              </a:rPr>
              <a:t>victims</a:t>
            </a:r>
            <a:r>
              <a:rPr lang="hr-HR" sz="2000" dirty="0">
                <a:latin typeface="Calibri" panose="020F0502020204030204" pitchFamily="34" charset="0"/>
              </a:rPr>
              <a:t> and </a:t>
            </a:r>
            <a:r>
              <a:rPr lang="hr-HR" sz="2000" dirty="0">
                <a:latin typeface="Calibri" panose="020F0502020204030204" pitchFamily="34" charset="0"/>
              </a:rPr>
              <a:t>function safely (i.e., non-traumatically) around victims. This task requires medium duration field deployments (i.e. approximately an hour) since evacuations may require many minutes</a:t>
            </a:r>
            <a:r>
              <a:rPr lang="hr-HR" sz="2000" dirty="0">
                <a:latin typeface="Calibri" panose="020F0502020204030204" pitchFamily="34" charset="0"/>
              </a:rPr>
              <a:t>.</a:t>
            </a:r>
            <a:endParaRPr lang="hr-HR" sz="2000" dirty="0">
              <a:latin typeface="Calibri" panose="020F0502020204030204" pitchFamily="34" charset="0"/>
            </a:endParaRPr>
          </a:p>
          <a:p>
            <a:pPr lvl="1">
              <a:lnSpc>
                <a:spcPct val="100000"/>
              </a:lnSpc>
              <a:spcBef>
                <a:spcPts val="0"/>
              </a:spcBef>
              <a:buFont typeface="Wingdings" pitchFamily="2" charset="2"/>
              <a:buChar char="Ø"/>
            </a:pPr>
            <a:r>
              <a:rPr lang="hr-HR" sz="2000" dirty="0">
                <a:latin typeface="Calibri" panose="020F0502020204030204" pitchFamily="34" charset="0"/>
              </a:rPr>
              <a:t>This task requires sensors for </a:t>
            </a:r>
            <a:r>
              <a:rPr lang="hr-HR" sz="2000" b="1" dirty="0">
                <a:solidFill>
                  <a:schemeClr val="bg2"/>
                </a:solidFill>
                <a:latin typeface="Calibri" panose="020F0502020204030204" pitchFamily="34" charset="0"/>
              </a:rPr>
              <a:t>tracking victims</a:t>
            </a:r>
            <a:r>
              <a:rPr lang="hr-HR" sz="2000" dirty="0">
                <a:latin typeface="Calibri" panose="020F0502020204030204" pitchFamily="34" charset="0"/>
              </a:rPr>
              <a:t>, self-location</a:t>
            </a:r>
            <a:r>
              <a:rPr lang="hr-HR" sz="2000" dirty="0">
                <a:latin typeface="Calibri" panose="020F0502020204030204" pitchFamily="34" charset="0"/>
              </a:rPr>
              <a:t>, and </a:t>
            </a:r>
            <a:r>
              <a:rPr lang="hr-HR" sz="2000" dirty="0">
                <a:latin typeface="Calibri" panose="020F0502020204030204" pitchFamily="34" charset="0"/>
              </a:rPr>
              <a:t>detecting sound (i.e., </a:t>
            </a:r>
            <a:r>
              <a:rPr lang="hr-HR" sz="2000" dirty="0">
                <a:latin typeface="Calibri" panose="020F0502020204030204" pitchFamily="34" charset="0"/>
              </a:rPr>
              <a:t>microphone)</a:t>
            </a:r>
          </a:p>
          <a:p>
            <a:pPr lvl="1">
              <a:lnSpc>
                <a:spcPct val="100000"/>
              </a:lnSpc>
              <a:spcBef>
                <a:spcPts val="0"/>
              </a:spcBef>
              <a:buFont typeface="Wingdings" pitchFamily="2" charset="2"/>
              <a:buChar char="Ø"/>
            </a:pPr>
            <a:r>
              <a:rPr lang="hr-HR" sz="2000" dirty="0">
                <a:latin typeface="Calibri" panose="020F0502020204030204" pitchFamily="34" charset="0"/>
              </a:rPr>
              <a:t>Future </a:t>
            </a:r>
            <a:r>
              <a:rPr lang="hr-HR" sz="2000" dirty="0">
                <a:latin typeface="Calibri" panose="020F0502020204030204" pitchFamily="34" charset="0"/>
              </a:rPr>
              <a:t>optional sensors may include </a:t>
            </a:r>
            <a:r>
              <a:rPr lang="hr-HR" sz="2000" b="1" dirty="0">
                <a:solidFill>
                  <a:schemeClr val="bg2"/>
                </a:solidFill>
                <a:latin typeface="Calibri" panose="020F0502020204030204" pitchFamily="34" charset="0"/>
              </a:rPr>
              <a:t>medical monitoring sensors</a:t>
            </a:r>
            <a:r>
              <a:rPr lang="hr-HR" sz="2000" dirty="0">
                <a:latin typeface="Calibri" panose="020F0502020204030204" pitchFamily="34" charset="0"/>
              </a:rPr>
              <a:t>, such as heart rate, blood pressure, etc. </a:t>
            </a:r>
            <a:endParaRPr lang="hr-HR" sz="2000" dirty="0">
              <a:latin typeface="Calibri" panose="020F0502020204030204" pitchFamily="34" charset="0"/>
            </a:endParaRPr>
          </a:p>
          <a:p>
            <a:pPr lvl="1">
              <a:lnSpc>
                <a:spcPct val="100000"/>
              </a:lnSpc>
              <a:spcBef>
                <a:spcPts val="0"/>
              </a:spcBef>
              <a:buFont typeface="Wingdings" pitchFamily="2" charset="2"/>
              <a:buChar char="Ø"/>
            </a:pPr>
            <a:r>
              <a:rPr lang="hr-HR" sz="2000" dirty="0">
                <a:latin typeface="Calibri" panose="020F0502020204030204" pitchFamily="34" charset="0"/>
              </a:rPr>
              <a:t>These </a:t>
            </a:r>
            <a:r>
              <a:rPr lang="hr-HR" sz="2000" dirty="0">
                <a:latin typeface="Calibri" panose="020F0502020204030204" pitchFamily="34" charset="0"/>
              </a:rPr>
              <a:t>robots may have effectors that </a:t>
            </a:r>
            <a:r>
              <a:rPr lang="hr-HR" sz="2000" b="1" dirty="0">
                <a:solidFill>
                  <a:schemeClr val="bg2"/>
                </a:solidFill>
                <a:latin typeface="Calibri" panose="020F0502020204030204" pitchFamily="34" charset="0"/>
              </a:rPr>
              <a:t>secure victims </a:t>
            </a:r>
            <a:r>
              <a:rPr lang="hr-HR" sz="2000" dirty="0">
                <a:latin typeface="Calibri" panose="020F0502020204030204" pitchFamily="34" charset="0"/>
              </a:rPr>
              <a:t>during</a:t>
            </a:r>
            <a:r>
              <a:rPr lang="hr-HR" sz="2000" dirty="0">
                <a:latin typeface="Calibri" panose="020F0502020204030204" pitchFamily="34" charset="0"/>
              </a:rPr>
              <a:t> transport and </a:t>
            </a:r>
            <a:r>
              <a:rPr lang="hr-HR" sz="2000" b="1" dirty="0">
                <a:solidFill>
                  <a:schemeClr val="bg2"/>
                </a:solidFill>
                <a:latin typeface="Calibri" panose="020F0502020204030204" pitchFamily="34" charset="0"/>
              </a:rPr>
              <a:t>provide </a:t>
            </a:r>
            <a:r>
              <a:rPr lang="hr-HR" sz="2000" b="1" dirty="0">
                <a:solidFill>
                  <a:schemeClr val="bg2"/>
                </a:solidFill>
                <a:latin typeface="Calibri" panose="020F0502020204030204" pitchFamily="34" charset="0"/>
              </a:rPr>
              <a:t>communications</a:t>
            </a:r>
            <a:r>
              <a:rPr lang="hr-HR" sz="2000" b="1" dirty="0">
                <a:solidFill>
                  <a:srgbClr val="0070C0"/>
                </a:solidFill>
                <a:latin typeface="Calibri" panose="020F0502020204030204" pitchFamily="34" charset="0"/>
              </a:rPr>
              <a:t> </a:t>
            </a:r>
            <a:r>
              <a:rPr lang="hr-HR" sz="2000" dirty="0">
                <a:latin typeface="Calibri" panose="020F0502020204030204" pitchFamily="34" charset="0"/>
              </a:rPr>
              <a:t>between the victim</a:t>
            </a:r>
            <a:r>
              <a:rPr lang="hr-HR" sz="2000" dirty="0">
                <a:latin typeface="Calibri" panose="020F0502020204030204" pitchFamily="34" charset="0"/>
              </a:rPr>
              <a:t> and </a:t>
            </a:r>
            <a:r>
              <a:rPr lang="hr-HR" sz="2000" dirty="0">
                <a:latin typeface="Calibri" panose="020F0502020204030204" pitchFamily="34" charset="0"/>
              </a:rPr>
              <a:t>medical personnel.</a:t>
            </a:r>
          </a:p>
        </p:txBody>
      </p:sp>
      <p:sp>
        <p:nvSpPr>
          <p:cNvPr id="4" name="Title 1"/>
          <p:cNvSpPr txBox="1">
            <a:spLocks/>
          </p:cNvSpPr>
          <p:nvPr/>
        </p:nvSpPr>
        <p:spPr>
          <a:xfrm>
            <a:off x="276672" y="1060817"/>
            <a:ext cx="8950594" cy="920383"/>
          </a:xfrm>
          <a:prstGeom prst="rect">
            <a:avLst/>
          </a:prstGeom>
        </p:spPr>
        <p:txBody>
          <a:bodyPr vert="horz" lIns="0" tIns="0" rIns="0" bIns="0" rtlCol="0" anchor="t" anchorCtr="0">
            <a:noAutofit/>
          </a:bodyPr>
          <a:lstStyle/>
          <a:p>
            <a:pPr algn="ctr" defTabSz="1005840">
              <a:spcBef>
                <a:spcPct val="0"/>
              </a:spcBef>
              <a:defRPr/>
            </a:pPr>
            <a:r>
              <a:rPr lang="hr-HR" sz="2530" b="1" dirty="0" err="1" smtClean="0">
                <a:solidFill>
                  <a:srgbClr val="BD1220"/>
                </a:solidFill>
                <a:ea typeface="Roboto Cn" pitchFamily="2" charset="0"/>
                <a:cs typeface="+mj-cs"/>
              </a:rPr>
              <a:t>Medical</a:t>
            </a:r>
            <a:r>
              <a:rPr lang="hr-HR" sz="2530" b="1" dirty="0" smtClean="0">
                <a:solidFill>
                  <a:srgbClr val="BD1220"/>
                </a:solidFill>
                <a:ea typeface="Roboto Cn" pitchFamily="2" charset="0"/>
                <a:cs typeface="+mj-cs"/>
              </a:rPr>
              <a:t> </a:t>
            </a:r>
            <a:r>
              <a:rPr lang="hr-HR" sz="2530" b="1" dirty="0">
                <a:solidFill>
                  <a:srgbClr val="BD1220"/>
                </a:solidFill>
                <a:ea typeface="Roboto Cn" pitchFamily="2" charset="0"/>
                <a:cs typeface="+mj-cs"/>
              </a:rPr>
              <a:t>victim transportation task</a:t>
            </a:r>
            <a:br>
              <a:rPr lang="hr-HR" sz="2530" b="1" dirty="0">
                <a:solidFill>
                  <a:srgbClr val="BD1220"/>
                </a:solidFill>
                <a:ea typeface="Roboto Cn" pitchFamily="2" charset="0"/>
                <a:cs typeface="+mj-cs"/>
              </a:rPr>
            </a:br>
            <a:r>
              <a:rPr lang="hr-HR" sz="2530" b="1" dirty="0">
                <a:solidFill>
                  <a:srgbClr val="BD1220"/>
                </a:solidFill>
                <a:ea typeface="Roboto Cn" pitchFamily="2" charset="0"/>
                <a:cs typeface="+mj-cs"/>
              </a:rPr>
              <a:t> </a:t>
            </a:r>
            <a:br>
              <a:rPr lang="hr-HR" sz="2530" b="1" dirty="0">
                <a:solidFill>
                  <a:srgbClr val="BD1220"/>
                </a:solidFill>
                <a:ea typeface="Roboto Cn" pitchFamily="2" charset="0"/>
                <a:cs typeface="+mj-cs"/>
              </a:rPr>
            </a:br>
            <a:endParaRPr lang="hr-HR" sz="1980" b="1" i="1" dirty="0">
              <a:solidFill>
                <a:srgbClr val="0070C0"/>
              </a:solidFill>
              <a:ea typeface="Roboto Cn" pitchFamily="2" charset="0"/>
              <a:cs typeface="+mj-cs"/>
            </a:endParaRPr>
          </a:p>
        </p:txBody>
      </p:sp>
      <p:pic>
        <p:nvPicPr>
          <p:cNvPr id="76802" name="Picture 2"/>
          <p:cNvPicPr>
            <a:picLocks noChangeAspect="1" noChangeArrowheads="1"/>
          </p:cNvPicPr>
          <p:nvPr/>
        </p:nvPicPr>
        <p:blipFill>
          <a:blip r:embed="rId2" cstate="print"/>
          <a:srcRect/>
          <a:stretch>
            <a:fillRect/>
          </a:stretch>
        </p:blipFill>
        <p:spPr bwMode="auto">
          <a:xfrm>
            <a:off x="831134" y="5410200"/>
            <a:ext cx="2613890" cy="1961662"/>
          </a:xfrm>
          <a:prstGeom prst="rect">
            <a:avLst/>
          </a:prstGeom>
          <a:noFill/>
          <a:ln w="9525">
            <a:noFill/>
            <a:miter lim="800000"/>
            <a:headEnd/>
            <a:tailEnd/>
          </a:ln>
        </p:spPr>
      </p:pic>
      <p:pic>
        <p:nvPicPr>
          <p:cNvPr id="76803" name="Picture 3"/>
          <p:cNvPicPr>
            <a:picLocks noChangeAspect="1" noChangeArrowheads="1"/>
          </p:cNvPicPr>
          <p:nvPr/>
        </p:nvPicPr>
        <p:blipFill>
          <a:blip r:embed="rId3" cstate="print"/>
          <a:srcRect/>
          <a:stretch>
            <a:fillRect/>
          </a:stretch>
        </p:blipFill>
        <p:spPr bwMode="auto">
          <a:xfrm>
            <a:off x="3672051" y="5435998"/>
            <a:ext cx="2980645" cy="1980000"/>
          </a:xfrm>
          <a:prstGeom prst="rect">
            <a:avLst/>
          </a:prstGeom>
          <a:noFill/>
          <a:ln w="9525">
            <a:noFill/>
            <a:miter lim="800000"/>
            <a:headEnd/>
            <a:tailEnd/>
          </a:ln>
        </p:spPr>
      </p:pic>
      <p:pic>
        <p:nvPicPr>
          <p:cNvPr id="76804" name="Picture 4"/>
          <p:cNvPicPr>
            <a:picLocks noChangeAspect="1" noChangeArrowheads="1"/>
          </p:cNvPicPr>
          <p:nvPr/>
        </p:nvPicPr>
        <p:blipFill>
          <a:blip r:embed="rId4" cstate="print"/>
          <a:srcRect/>
          <a:stretch>
            <a:fillRect/>
          </a:stretch>
        </p:blipFill>
        <p:spPr bwMode="auto">
          <a:xfrm>
            <a:off x="6771794" y="5435998"/>
            <a:ext cx="2880000" cy="1980000"/>
          </a:xfrm>
          <a:prstGeom prst="rect">
            <a:avLst/>
          </a:prstGeom>
          <a:noFill/>
          <a:ln w="9525">
            <a:noFill/>
            <a:miter lim="800000"/>
            <a:headEnd/>
            <a:tailEnd/>
          </a:ln>
        </p:spPr>
      </p:pic>
      <p:sp>
        <p:nvSpPr>
          <p:cNvPr id="2" name="Rectangle 1"/>
          <p:cNvSpPr/>
          <p:nvPr/>
        </p:nvSpPr>
        <p:spPr>
          <a:xfrm>
            <a:off x="284678" y="7354764"/>
            <a:ext cx="9497049" cy="430887"/>
          </a:xfrm>
          <a:prstGeom prst="rect">
            <a:avLst/>
          </a:prstGeom>
        </p:spPr>
        <p:txBody>
          <a:bodyPr wrap="square">
            <a:spAutoFit/>
          </a:bodyPr>
          <a:lstStyle/>
          <a:p>
            <a:pPr marL="50292" lvl="1"/>
            <a:r>
              <a:rPr lang="hr-HR" sz="1100" i="1" dirty="0"/>
              <a:t>*Joint Publication 3-41; CBRN Consequence Management; 21 June 2012 //  </a:t>
            </a:r>
            <a:r>
              <a:rPr lang="en-US" sz="1100" dirty="0"/>
              <a:t>CURTIS M. HUMPHREY and JULIE A. ADAMS</a:t>
            </a:r>
            <a:r>
              <a:rPr lang="hr-HR" sz="1100" dirty="0"/>
              <a:t>, </a:t>
            </a:r>
            <a:r>
              <a:rPr lang="en-US" sz="1100" i="1" dirty="0"/>
              <a:t>Department of Electrical Engineering and </a:t>
            </a:r>
            <a:r>
              <a:rPr lang="hr-HR" sz="1100" i="1" dirty="0"/>
              <a:t> </a:t>
            </a:r>
            <a:r>
              <a:rPr lang="en-US" sz="1100" i="1" dirty="0"/>
              <a:t>Computer Science</a:t>
            </a:r>
            <a:r>
              <a:rPr lang="hr-HR" sz="1100" i="1" dirty="0"/>
              <a:t> Vanderbilt University, Nashville, TN 37235</a:t>
            </a:r>
            <a:endParaRPr lang="hr-HR" sz="1540" i="1" dirty="0"/>
          </a:p>
        </p:txBody>
      </p:sp>
    </p:spTree>
    <p:extLst>
      <p:ext uri="{BB962C8B-B14F-4D97-AF65-F5344CB8AC3E}">
        <p14:creationId xmlns:p14="http://schemas.microsoft.com/office/powerpoint/2010/main" val="981384457"/>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a:xfrm>
            <a:off x="197463" y="1665730"/>
            <a:ext cx="4204347" cy="2217845"/>
          </a:xfrm>
          <a:prstGeom prst="rect">
            <a:avLst/>
          </a:prstGeom>
        </p:spPr>
      </p:pic>
      <p:pic>
        <p:nvPicPr>
          <p:cNvPr id="5" name="Picture 3" descr="C:\Documents and Settings\IBM\My Documents\Z V O N K O\MATERIJALI U FAZI PISANJA\NKBO\ORUŽJA ZA MASOVNO UNIŠTAVANJE - knjiga\SLIKE O KO\New Picture (13).png"/>
          <p:cNvPicPr>
            <a:picLocks noChangeAspect="1" noChangeArrowheads="1"/>
          </p:cNvPicPr>
          <p:nvPr/>
        </p:nvPicPr>
        <p:blipFill>
          <a:blip r:embed="rId4" cstate="print"/>
          <a:srcRect/>
          <a:stretch>
            <a:fillRect/>
          </a:stretch>
        </p:blipFill>
        <p:spPr bwMode="auto">
          <a:xfrm>
            <a:off x="3048980" y="1824147"/>
            <a:ext cx="3800139" cy="2221639"/>
          </a:xfrm>
          <a:prstGeom prst="rect">
            <a:avLst/>
          </a:prstGeom>
          <a:noFill/>
          <a:ln w="9525">
            <a:noFill/>
            <a:miter lim="800000"/>
            <a:headEnd/>
            <a:tailEnd/>
          </a:ln>
        </p:spPr>
      </p:pic>
      <p:graphicFrame>
        <p:nvGraphicFramePr>
          <p:cNvPr id="3074" name="Object 2"/>
          <p:cNvGraphicFramePr>
            <a:graphicFrameLocks noChangeAspect="1"/>
          </p:cNvGraphicFramePr>
          <p:nvPr>
            <p:extLst>
              <p:ext uri="{D42A27DB-BD31-4B8C-83A1-F6EECF244321}">
                <p14:modId xmlns:p14="http://schemas.microsoft.com/office/powerpoint/2010/main" val="3952803032"/>
              </p:ext>
            </p:extLst>
          </p:nvPr>
        </p:nvGraphicFramePr>
        <p:xfrm>
          <a:off x="355881" y="4112509"/>
          <a:ext cx="4514902" cy="2104073"/>
        </p:xfrm>
        <a:graphic>
          <a:graphicData uri="http://schemas.openxmlformats.org/presentationml/2006/ole">
            <mc:AlternateContent xmlns:mc="http://schemas.openxmlformats.org/markup-compatibility/2006">
              <mc:Choice xmlns:v="urn:schemas-microsoft-com:vml" Requires="v">
                <p:oleObj spid="_x0000_s11281" name="Corel PHOTO-PAINT 8.0 Image" r:id="rId5" imgW="10166955" imgH="3682290" progId="">
                  <p:embed/>
                </p:oleObj>
              </mc:Choice>
              <mc:Fallback>
                <p:oleObj name="Corel PHOTO-PAINT 8.0 Image" r:id="rId5" imgW="10166955" imgH="3682290" progId="">
                  <p:embed/>
                  <p:pic>
                    <p:nvPicPr>
                      <p:cNvPr id="0" name=""/>
                      <p:cNvPicPr>
                        <a:picLocks noChangeAspect="1" noChangeArrowheads="1"/>
                      </p:cNvPicPr>
                      <p:nvPr/>
                    </p:nvPicPr>
                    <p:blipFill>
                      <a:blip r:embed="rId6">
                        <a:lum bright="18000" contrast="12000"/>
                        <a:extLst>
                          <a:ext uri="{28A0092B-C50C-407E-A947-70E740481C1C}">
                            <a14:useLocalDpi xmlns:a14="http://schemas.microsoft.com/office/drawing/2010/main" val="0"/>
                          </a:ext>
                        </a:extLst>
                      </a:blip>
                      <a:srcRect/>
                      <a:stretch>
                        <a:fillRect/>
                      </a:stretch>
                    </p:blipFill>
                    <p:spPr bwMode="auto">
                      <a:xfrm>
                        <a:off x="355881" y="4112509"/>
                        <a:ext cx="4514902" cy="210407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5" name="Object 3"/>
          <p:cNvGraphicFramePr>
            <a:graphicFrameLocks noChangeAspect="1"/>
          </p:cNvGraphicFramePr>
          <p:nvPr>
            <p:extLst>
              <p:ext uri="{D42A27DB-BD31-4B8C-83A1-F6EECF244321}">
                <p14:modId xmlns:p14="http://schemas.microsoft.com/office/powerpoint/2010/main" val="1430890874"/>
              </p:ext>
            </p:extLst>
          </p:nvPr>
        </p:nvGraphicFramePr>
        <p:xfrm>
          <a:off x="5821288" y="3566741"/>
          <a:ext cx="3854902" cy="2569934"/>
        </p:xfrm>
        <a:graphic>
          <a:graphicData uri="http://schemas.openxmlformats.org/presentationml/2006/ole">
            <mc:AlternateContent xmlns:mc="http://schemas.openxmlformats.org/markup-compatibility/2006">
              <mc:Choice xmlns:v="urn:schemas-microsoft-com:vml" Requires="v">
                <p:oleObj spid="_x0000_s11282" name="CorelPhotoPaint.Image.7" r:id="rId7" imgW="4876190" imgH="3250794" progId="">
                  <p:embed/>
                </p:oleObj>
              </mc:Choice>
              <mc:Fallback>
                <p:oleObj name="CorelPhotoPaint.Image.7" r:id="rId7" imgW="4876190" imgH="3250794"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21288" y="3566741"/>
                        <a:ext cx="3854902" cy="2569934"/>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 name="Picture 2"/>
          <p:cNvPicPr>
            <a:picLocks noChangeAspect="1" noChangeArrowheads="1"/>
          </p:cNvPicPr>
          <p:nvPr/>
        </p:nvPicPr>
        <p:blipFill>
          <a:blip r:embed="rId9" cstate="print"/>
          <a:srcRect/>
          <a:stretch>
            <a:fillRect/>
          </a:stretch>
        </p:blipFill>
        <p:spPr bwMode="auto">
          <a:xfrm>
            <a:off x="6613376" y="1269686"/>
            <a:ext cx="3248025" cy="2168843"/>
          </a:xfrm>
          <a:prstGeom prst="rect">
            <a:avLst/>
          </a:prstGeom>
          <a:noFill/>
          <a:ln w="9525" algn="ctr">
            <a:solidFill>
              <a:srgbClr val="000066"/>
            </a:solidFill>
            <a:miter lim="800000"/>
            <a:headEnd/>
            <a:tailEnd/>
          </a:ln>
        </p:spPr>
      </p:pic>
      <p:graphicFrame>
        <p:nvGraphicFramePr>
          <p:cNvPr id="3076" name="Object 2"/>
          <p:cNvGraphicFramePr>
            <a:graphicFrameLocks noChangeAspect="1"/>
          </p:cNvGraphicFramePr>
          <p:nvPr>
            <p:extLst>
              <p:ext uri="{D42A27DB-BD31-4B8C-83A1-F6EECF244321}">
                <p14:modId xmlns:p14="http://schemas.microsoft.com/office/powerpoint/2010/main" val="1624332857"/>
              </p:ext>
            </p:extLst>
          </p:nvPr>
        </p:nvGraphicFramePr>
        <p:xfrm>
          <a:off x="3524233" y="5467752"/>
          <a:ext cx="3564396" cy="2228448"/>
        </p:xfrm>
        <a:graphic>
          <a:graphicData uri="http://schemas.openxmlformats.org/presentationml/2006/ole">
            <mc:AlternateContent xmlns:mc="http://schemas.openxmlformats.org/markup-compatibility/2006">
              <mc:Choice xmlns:v="urn:schemas-microsoft-com:vml" Requires="v">
                <p:oleObj spid="_x0000_s11283" name="CorelPhotoPaint.Image.7" r:id="rId10" imgW="1919919" imgH="1200609" progId="">
                  <p:embed/>
                </p:oleObj>
              </mc:Choice>
              <mc:Fallback>
                <p:oleObj name="CorelPhotoPaint.Image.7" r:id="rId10" imgW="1919919" imgH="1200609"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24233" y="5467752"/>
                        <a:ext cx="3564396" cy="2228448"/>
                      </a:xfrm>
                      <a:prstGeom prst="rect">
                        <a:avLst/>
                      </a:prstGeom>
                      <a:solidFill>
                        <a:schemeClr val="bg1"/>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itle 5"/>
          <p:cNvSpPr>
            <a:spLocks noGrp="1"/>
          </p:cNvSpPr>
          <p:nvPr>
            <p:ph type="title"/>
          </p:nvPr>
        </p:nvSpPr>
        <p:spPr>
          <a:xfrm>
            <a:off x="268958" y="911962"/>
            <a:ext cx="9505188" cy="387798"/>
          </a:xfrm>
        </p:spPr>
        <p:txBody>
          <a:bodyPr/>
          <a:lstStyle/>
          <a:p>
            <a:r>
              <a:rPr lang="hr-HR" sz="2800" b="1" dirty="0" smtClean="0">
                <a:latin typeface="Calibri" panose="020F0502020204030204" pitchFamily="34" charset="0"/>
              </a:rPr>
              <a:t>NBC </a:t>
            </a:r>
            <a:r>
              <a:rPr lang="hr-HR" sz="2800" b="1" dirty="0" err="1" smtClean="0">
                <a:latin typeface="Calibri" panose="020F0502020204030204" pitchFamily="34" charset="0"/>
              </a:rPr>
              <a:t>Ware</a:t>
            </a:r>
            <a:r>
              <a:rPr lang="hr-HR" sz="2800" b="1" dirty="0" err="1" smtClean="0">
                <a:latin typeface="Calibri" panose="020F0502020204030204" pitchFamily="34" charset="0"/>
              </a:rPr>
              <a:t>fare</a:t>
            </a:r>
            <a:endParaRPr lang="hr-HR" sz="2800" b="1" dirty="0">
              <a:latin typeface="Calibri" panose="020F0502020204030204" pitchFamily="34" charset="0"/>
            </a:endParaRPr>
          </a:p>
        </p:txBody>
      </p:sp>
    </p:spTree>
    <p:extLst>
      <p:ext uri="{BB962C8B-B14F-4D97-AF65-F5344CB8AC3E}">
        <p14:creationId xmlns:p14="http://schemas.microsoft.com/office/powerpoint/2010/main" val="3967947537"/>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7463" y="1719843"/>
            <a:ext cx="9742682" cy="3690357"/>
          </a:xfrm>
        </p:spPr>
        <p:txBody>
          <a:bodyPr>
            <a:normAutofit/>
          </a:bodyPr>
          <a:lstStyle/>
          <a:p>
            <a:pPr lvl="0"/>
            <a:r>
              <a:rPr lang="hr-HR" sz="1650" b="1" dirty="0">
                <a:solidFill>
                  <a:srgbClr val="0070C0"/>
                </a:solidFill>
                <a:latin typeface="Calibri" panose="020F0502020204030204" pitchFamily="34" charset="0"/>
              </a:rPr>
              <a:t>	</a:t>
            </a:r>
            <a:r>
              <a:rPr lang="hr-HR" sz="2200" b="1" dirty="0">
                <a:solidFill>
                  <a:schemeClr val="bg2"/>
                </a:solidFill>
                <a:latin typeface="Calibri" panose="020F0502020204030204" pitchFamily="34" charset="0"/>
              </a:rPr>
              <a:t>This </a:t>
            </a:r>
            <a:r>
              <a:rPr lang="hr-HR" sz="2200" b="1" dirty="0">
                <a:solidFill>
                  <a:schemeClr val="bg2"/>
                </a:solidFill>
                <a:latin typeface="Calibri" panose="020F0502020204030204" pitchFamily="34" charset="0"/>
              </a:rPr>
              <a:t>task encompasses three functions identified by the</a:t>
            </a:r>
            <a:r>
              <a:rPr lang="hr-HR" sz="2200" b="1" dirty="0">
                <a:solidFill>
                  <a:schemeClr val="bg2"/>
                </a:solidFill>
                <a:latin typeface="Calibri" panose="020F0502020204030204" pitchFamily="34" charset="0"/>
              </a:rPr>
              <a:t> CTA and </a:t>
            </a:r>
            <a:r>
              <a:rPr lang="hr-HR" sz="2200" b="1" dirty="0">
                <a:solidFill>
                  <a:schemeClr val="bg2"/>
                </a:solidFill>
                <a:latin typeface="Calibri" panose="020F0502020204030204" pitchFamily="34" charset="0"/>
              </a:rPr>
              <a:t>IFA*: </a:t>
            </a:r>
          </a:p>
          <a:p>
            <a:pPr marL="0" indent="0">
              <a:buNone/>
            </a:pPr>
            <a:endParaRPr lang="hr-HR" sz="880" b="1" dirty="0">
              <a:solidFill>
                <a:srgbClr val="0070C0"/>
              </a:solidFill>
              <a:latin typeface="Calibri" panose="020F0502020204030204" pitchFamily="34" charset="0"/>
            </a:endParaRPr>
          </a:p>
          <a:p>
            <a:pPr lvl="1">
              <a:buFont typeface="Wingdings" pitchFamily="2" charset="2"/>
              <a:buChar char="Ø"/>
            </a:pPr>
            <a:r>
              <a:rPr lang="hr-HR" sz="2200" b="1" dirty="0">
                <a:solidFill>
                  <a:schemeClr val="bg2"/>
                </a:solidFill>
                <a:latin typeface="Calibri" panose="020F0502020204030204" pitchFamily="34" charset="0"/>
              </a:rPr>
              <a:t>On-site </a:t>
            </a:r>
            <a:r>
              <a:rPr lang="hr-HR" sz="2200" dirty="0">
                <a:latin typeface="Calibri" panose="020F0502020204030204" pitchFamily="34" charset="0"/>
              </a:rPr>
              <a:t>Gross</a:t>
            </a:r>
            <a:r>
              <a:rPr lang="hr-HR" sz="2200" dirty="0">
                <a:latin typeface="Calibri" panose="020F0502020204030204" pitchFamily="34" charset="0"/>
              </a:rPr>
              <a:t> and </a:t>
            </a:r>
            <a:r>
              <a:rPr lang="hr-HR" sz="2200" b="1" dirty="0">
                <a:solidFill>
                  <a:schemeClr val="bg2"/>
                </a:solidFill>
                <a:latin typeface="Calibri" panose="020F0502020204030204" pitchFamily="34" charset="0"/>
              </a:rPr>
              <a:t>Technical</a:t>
            </a:r>
            <a:r>
              <a:rPr lang="hr-HR" sz="2200" b="1" dirty="0">
                <a:solidFill>
                  <a:srgbClr val="0070C0"/>
                </a:solidFill>
                <a:latin typeface="Calibri" panose="020F0502020204030204" pitchFamily="34" charset="0"/>
              </a:rPr>
              <a:t> </a:t>
            </a:r>
            <a:r>
              <a:rPr lang="hr-HR" sz="2200" dirty="0">
                <a:latin typeface="Calibri" panose="020F0502020204030204" pitchFamily="34" charset="0"/>
              </a:rPr>
              <a:t>Decontamination</a:t>
            </a:r>
            <a:r>
              <a:rPr lang="hr-HR" sz="2200" dirty="0">
                <a:latin typeface="Calibri" panose="020F0502020204030204" pitchFamily="34" charset="0"/>
              </a:rPr>
              <a:t> and </a:t>
            </a:r>
            <a:r>
              <a:rPr lang="hr-HR" sz="2200" dirty="0">
                <a:latin typeface="Calibri" panose="020F0502020204030204" pitchFamily="34" charset="0"/>
              </a:rPr>
              <a:t>Decontamination </a:t>
            </a:r>
            <a:r>
              <a:rPr lang="hr-HR" sz="2200" b="1" dirty="0">
                <a:solidFill>
                  <a:schemeClr val="bg2"/>
                </a:solidFill>
                <a:latin typeface="Calibri" panose="020F0502020204030204" pitchFamily="34" charset="0"/>
              </a:rPr>
              <a:t>Facility</a:t>
            </a:r>
            <a:r>
              <a:rPr lang="hr-HR" sz="2200" dirty="0">
                <a:solidFill>
                  <a:schemeClr val="bg2"/>
                </a:solidFill>
                <a:latin typeface="Calibri" panose="020F0502020204030204" pitchFamily="34" charset="0"/>
              </a:rPr>
              <a:t> </a:t>
            </a:r>
            <a:r>
              <a:rPr lang="hr-HR" sz="2200" dirty="0">
                <a:latin typeface="Calibri" panose="020F0502020204030204" pitchFamily="34" charset="0"/>
              </a:rPr>
              <a:t>Setup</a:t>
            </a:r>
          </a:p>
          <a:p>
            <a:pPr lvl="1">
              <a:buFont typeface="Wingdings" pitchFamily="2" charset="2"/>
              <a:buChar char="Ø"/>
            </a:pPr>
            <a:r>
              <a:rPr lang="hr-HR" sz="2200" dirty="0">
                <a:latin typeface="Calibri" panose="020F0502020204030204" pitchFamily="34" charset="0"/>
              </a:rPr>
              <a:t>Robots </a:t>
            </a:r>
            <a:r>
              <a:rPr lang="hr-HR" sz="2200" dirty="0">
                <a:latin typeface="Calibri" panose="020F0502020204030204" pitchFamily="34" charset="0"/>
              </a:rPr>
              <a:t>for this task must permit </a:t>
            </a:r>
            <a:r>
              <a:rPr lang="hr-HR" sz="2200" b="1" dirty="0">
                <a:solidFill>
                  <a:schemeClr val="bg2"/>
                </a:solidFill>
                <a:latin typeface="Calibri" panose="020F0502020204030204" pitchFamily="34" charset="0"/>
              </a:rPr>
              <a:t>autonomous deployment</a:t>
            </a:r>
            <a:r>
              <a:rPr lang="hr-HR" sz="2200" dirty="0">
                <a:latin typeface="Calibri" panose="020F0502020204030204" pitchFamily="34" charset="0"/>
              </a:rPr>
              <a:t>, the ability to setup decontamination equipment</a:t>
            </a:r>
            <a:r>
              <a:rPr lang="hr-HR" sz="2200" dirty="0">
                <a:latin typeface="Calibri" panose="020F0502020204030204" pitchFamily="34" charset="0"/>
              </a:rPr>
              <a:t>, and </a:t>
            </a:r>
            <a:r>
              <a:rPr lang="hr-HR" sz="2200" dirty="0">
                <a:latin typeface="Calibri" panose="020F0502020204030204" pitchFamily="34" charset="0"/>
              </a:rPr>
              <a:t>the ability to perform automated </a:t>
            </a:r>
            <a:r>
              <a:rPr lang="hr-HR" sz="2200" dirty="0">
                <a:latin typeface="Calibri" panose="020F0502020204030204" pitchFamily="34" charset="0"/>
              </a:rPr>
              <a:t>decontamination</a:t>
            </a:r>
          </a:p>
          <a:p>
            <a:pPr lvl="1">
              <a:buFont typeface="Wingdings" pitchFamily="2" charset="2"/>
              <a:buChar char="Ø"/>
            </a:pPr>
            <a:r>
              <a:rPr lang="hr-HR" sz="2200" dirty="0">
                <a:latin typeface="Calibri" panose="020F0502020204030204" pitchFamily="34" charset="0"/>
              </a:rPr>
              <a:t>The robots </a:t>
            </a:r>
            <a:r>
              <a:rPr lang="hr-HR" sz="2200" dirty="0">
                <a:latin typeface="Calibri" panose="020F0502020204030204" pitchFamily="34" charset="0"/>
              </a:rPr>
              <a:t>require </a:t>
            </a:r>
            <a:r>
              <a:rPr lang="hr-HR" sz="2200" b="1" dirty="0">
                <a:solidFill>
                  <a:schemeClr val="bg2"/>
                </a:solidFill>
                <a:latin typeface="Calibri" panose="020F0502020204030204" pitchFamily="34" charset="0"/>
              </a:rPr>
              <a:t>sensors</a:t>
            </a:r>
            <a:r>
              <a:rPr lang="hr-HR" sz="2200" dirty="0">
                <a:solidFill>
                  <a:schemeClr val="bg2"/>
                </a:solidFill>
                <a:latin typeface="Calibri" panose="020F0502020204030204" pitchFamily="34" charset="0"/>
              </a:rPr>
              <a:t> </a:t>
            </a:r>
            <a:r>
              <a:rPr lang="hr-HR" sz="2200" dirty="0">
                <a:latin typeface="Calibri" panose="020F0502020204030204" pitchFamily="34" charset="0"/>
              </a:rPr>
              <a:t>that can quantify the decontamination quality while identifying responders</a:t>
            </a:r>
            <a:r>
              <a:rPr lang="hr-HR" sz="2200" dirty="0">
                <a:latin typeface="Calibri" panose="020F0502020204030204" pitchFamily="34" charset="0"/>
              </a:rPr>
              <a:t> and </a:t>
            </a:r>
            <a:r>
              <a:rPr lang="hr-HR" sz="2200" dirty="0">
                <a:latin typeface="Calibri" panose="020F0502020204030204" pitchFamily="34" charset="0"/>
              </a:rPr>
              <a:t>tracking victims who have been decontaminated.</a:t>
            </a:r>
          </a:p>
        </p:txBody>
      </p:sp>
      <p:sp>
        <p:nvSpPr>
          <p:cNvPr id="5" name="Title 1"/>
          <p:cNvSpPr txBox="1">
            <a:spLocks/>
          </p:cNvSpPr>
          <p:nvPr/>
        </p:nvSpPr>
        <p:spPr>
          <a:xfrm>
            <a:off x="276672" y="987626"/>
            <a:ext cx="8950594" cy="841174"/>
          </a:xfrm>
          <a:prstGeom prst="rect">
            <a:avLst/>
          </a:prstGeom>
        </p:spPr>
        <p:txBody>
          <a:bodyPr vert="horz" lIns="0" tIns="0" rIns="0" bIns="0" rtlCol="0" anchor="t" anchorCtr="0">
            <a:noAutofit/>
          </a:bodyPr>
          <a:lstStyle/>
          <a:p>
            <a:pPr algn="ctr" defTabSz="1005840">
              <a:spcBef>
                <a:spcPct val="0"/>
              </a:spcBef>
              <a:defRPr/>
            </a:pPr>
            <a:r>
              <a:rPr lang="hr-HR" sz="2530" b="1" dirty="0" err="1" smtClean="0">
                <a:solidFill>
                  <a:srgbClr val="BD1220"/>
                </a:solidFill>
                <a:ea typeface="Roboto Cn" pitchFamily="2" charset="0"/>
                <a:cs typeface="+mj-cs"/>
              </a:rPr>
              <a:t>Decontamination</a:t>
            </a:r>
            <a:r>
              <a:rPr lang="hr-HR" sz="2530" b="1" dirty="0" smtClean="0">
                <a:solidFill>
                  <a:srgbClr val="BD1220"/>
                </a:solidFill>
                <a:ea typeface="Roboto Cn" pitchFamily="2" charset="0"/>
                <a:cs typeface="+mj-cs"/>
              </a:rPr>
              <a:t> </a:t>
            </a:r>
            <a:r>
              <a:rPr lang="hr-HR" sz="2530" b="1" dirty="0">
                <a:solidFill>
                  <a:srgbClr val="BD1220"/>
                </a:solidFill>
                <a:ea typeface="Roboto Cn" pitchFamily="2" charset="0"/>
                <a:cs typeface="+mj-cs"/>
              </a:rPr>
              <a:t>task</a:t>
            </a:r>
            <a:br>
              <a:rPr lang="hr-HR" sz="2530" b="1" dirty="0">
                <a:solidFill>
                  <a:srgbClr val="BD1220"/>
                </a:solidFill>
                <a:ea typeface="Roboto Cn" pitchFamily="2" charset="0"/>
                <a:cs typeface="+mj-cs"/>
              </a:rPr>
            </a:br>
            <a:r>
              <a:rPr lang="hr-HR" sz="2530" b="1" dirty="0">
                <a:solidFill>
                  <a:srgbClr val="BD1220"/>
                </a:solidFill>
                <a:ea typeface="Roboto Cn" pitchFamily="2" charset="0"/>
                <a:cs typeface="+mj-cs"/>
              </a:rPr>
              <a:t> </a:t>
            </a:r>
            <a:br>
              <a:rPr lang="hr-HR" sz="2530" b="1" dirty="0">
                <a:solidFill>
                  <a:srgbClr val="BD1220"/>
                </a:solidFill>
                <a:ea typeface="Roboto Cn" pitchFamily="2" charset="0"/>
                <a:cs typeface="+mj-cs"/>
              </a:rPr>
            </a:br>
            <a:endParaRPr lang="hr-HR" sz="1980" b="1" i="1" dirty="0">
              <a:solidFill>
                <a:srgbClr val="0070C0"/>
              </a:solidFill>
              <a:ea typeface="Roboto Cn" pitchFamily="2" charset="0"/>
              <a:cs typeface="+mj-cs"/>
            </a:endParaRPr>
          </a:p>
        </p:txBody>
      </p:sp>
      <p:pic>
        <p:nvPicPr>
          <p:cNvPr id="77826" name="Picture 2"/>
          <p:cNvPicPr>
            <a:picLocks noChangeAspect="1" noChangeArrowheads="1"/>
          </p:cNvPicPr>
          <p:nvPr/>
        </p:nvPicPr>
        <p:blipFill>
          <a:blip r:embed="rId2" cstate="print"/>
          <a:srcRect/>
          <a:stretch>
            <a:fillRect/>
          </a:stretch>
        </p:blipFill>
        <p:spPr bwMode="auto">
          <a:xfrm>
            <a:off x="39046" y="4922143"/>
            <a:ext cx="3089143" cy="2316857"/>
          </a:xfrm>
          <a:prstGeom prst="rect">
            <a:avLst/>
          </a:prstGeom>
          <a:noFill/>
          <a:ln w="9525">
            <a:noFill/>
            <a:miter lim="800000"/>
            <a:headEnd/>
            <a:tailEnd/>
          </a:ln>
        </p:spPr>
      </p:pic>
      <p:pic>
        <p:nvPicPr>
          <p:cNvPr id="77828" name="Picture 4"/>
          <p:cNvPicPr>
            <a:picLocks noChangeAspect="1" noChangeArrowheads="1"/>
          </p:cNvPicPr>
          <p:nvPr/>
        </p:nvPicPr>
        <p:blipFill>
          <a:blip r:embed="rId3" cstate="print"/>
          <a:srcRect/>
          <a:stretch>
            <a:fillRect/>
          </a:stretch>
        </p:blipFill>
        <p:spPr bwMode="auto">
          <a:xfrm>
            <a:off x="3286606" y="4941945"/>
            <a:ext cx="3363889" cy="2297055"/>
          </a:xfrm>
          <a:prstGeom prst="rect">
            <a:avLst/>
          </a:prstGeom>
          <a:noFill/>
          <a:ln w="9525">
            <a:noFill/>
            <a:miter lim="800000"/>
            <a:headEnd/>
            <a:tailEnd/>
          </a:ln>
        </p:spPr>
      </p:pic>
      <p:pic>
        <p:nvPicPr>
          <p:cNvPr id="77830" name="Picture 6"/>
          <p:cNvPicPr>
            <a:picLocks noChangeAspect="1" noChangeArrowheads="1"/>
          </p:cNvPicPr>
          <p:nvPr/>
        </p:nvPicPr>
        <p:blipFill>
          <a:blip r:embed="rId4" cstate="print"/>
          <a:srcRect/>
          <a:stretch>
            <a:fillRect/>
          </a:stretch>
        </p:blipFill>
        <p:spPr bwMode="auto">
          <a:xfrm>
            <a:off x="6771794" y="4909488"/>
            <a:ext cx="3247561" cy="2329512"/>
          </a:xfrm>
          <a:prstGeom prst="rect">
            <a:avLst/>
          </a:prstGeom>
          <a:noFill/>
          <a:ln w="9525">
            <a:noFill/>
            <a:miter lim="800000"/>
            <a:headEnd/>
            <a:tailEnd/>
          </a:ln>
        </p:spPr>
      </p:pic>
      <p:sp>
        <p:nvSpPr>
          <p:cNvPr id="2" name="Rectangle 1"/>
          <p:cNvSpPr/>
          <p:nvPr/>
        </p:nvSpPr>
        <p:spPr>
          <a:xfrm>
            <a:off x="593507" y="7417713"/>
            <a:ext cx="8871386" cy="430887"/>
          </a:xfrm>
          <a:prstGeom prst="rect">
            <a:avLst/>
          </a:prstGeom>
        </p:spPr>
        <p:txBody>
          <a:bodyPr wrap="square">
            <a:spAutoFit/>
          </a:bodyPr>
          <a:lstStyle/>
          <a:p>
            <a:pPr marL="50292" lvl="1"/>
            <a:r>
              <a:rPr lang="hr-HR" sz="1100" i="1" dirty="0"/>
              <a:t>*Joint Publication 3-41; CBRN Consequence Management; 21 June 2012 //  </a:t>
            </a:r>
            <a:r>
              <a:rPr lang="en-US" sz="1100" dirty="0"/>
              <a:t>CURTIS M. HUMPHREY and JULIE A. ADAMS</a:t>
            </a:r>
            <a:r>
              <a:rPr lang="hr-HR" sz="1100" dirty="0"/>
              <a:t>, </a:t>
            </a:r>
            <a:r>
              <a:rPr lang="en-US" sz="1100" i="1" dirty="0"/>
              <a:t>Department of Electrical Engineering and </a:t>
            </a:r>
            <a:r>
              <a:rPr lang="hr-HR" sz="1100" i="1" dirty="0"/>
              <a:t> </a:t>
            </a:r>
            <a:r>
              <a:rPr lang="en-US" sz="1100" i="1" dirty="0"/>
              <a:t>Computer Science</a:t>
            </a:r>
            <a:r>
              <a:rPr lang="hr-HR" sz="1100" i="1" dirty="0"/>
              <a:t> Vanderbilt University, Nashville, TN 37235</a:t>
            </a:r>
            <a:endParaRPr lang="hr-HR" sz="1540" i="1" dirty="0"/>
          </a:p>
        </p:txBody>
      </p:sp>
    </p:spTree>
    <p:extLst>
      <p:ext uri="{BB962C8B-B14F-4D97-AF65-F5344CB8AC3E}">
        <p14:creationId xmlns:p14="http://schemas.microsoft.com/office/powerpoint/2010/main" val="4001213652"/>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6672" y="1434716"/>
            <a:ext cx="9742682" cy="4356484"/>
          </a:xfrm>
        </p:spPr>
        <p:txBody>
          <a:bodyPr>
            <a:normAutofit/>
          </a:bodyPr>
          <a:lstStyle/>
          <a:p>
            <a:pPr lvl="0"/>
            <a:r>
              <a:rPr lang="hr-HR" sz="1650" b="1" dirty="0">
                <a:solidFill>
                  <a:schemeClr val="bg2"/>
                </a:solidFill>
                <a:latin typeface="Calibri" panose="020F0502020204030204" pitchFamily="34" charset="0"/>
              </a:rPr>
              <a:t>	</a:t>
            </a:r>
            <a:r>
              <a:rPr lang="hr-HR" sz="1980" b="1" dirty="0">
                <a:solidFill>
                  <a:schemeClr val="bg2"/>
                </a:solidFill>
                <a:latin typeface="Calibri" panose="020F0502020204030204" pitchFamily="34" charset="0"/>
              </a:rPr>
              <a:t>The </a:t>
            </a:r>
            <a:r>
              <a:rPr lang="hr-HR" sz="1980" b="1" dirty="0">
                <a:solidFill>
                  <a:schemeClr val="bg2"/>
                </a:solidFill>
                <a:latin typeface="Calibri" panose="020F0502020204030204" pitchFamily="34" charset="0"/>
              </a:rPr>
              <a:t>Hazard Disposal task requires robots to remove, contain, or mitigate small hazards. These robots need to complete this dangerous task with minimal risk of </a:t>
            </a:r>
            <a:r>
              <a:rPr lang="hr-HR" sz="1980" b="1" dirty="0">
                <a:solidFill>
                  <a:schemeClr val="bg2"/>
                </a:solidFill>
                <a:latin typeface="Calibri" panose="020F0502020204030204" pitchFamily="34" charset="0"/>
              </a:rPr>
              <a:t>failure*:</a:t>
            </a:r>
          </a:p>
          <a:p>
            <a:pPr lvl="0"/>
            <a:endParaRPr lang="hr-HR" sz="880" dirty="0">
              <a:solidFill>
                <a:srgbClr val="0070C0"/>
              </a:solidFill>
              <a:latin typeface="Calibri" panose="020F0502020204030204" pitchFamily="34" charset="0"/>
            </a:endParaRPr>
          </a:p>
          <a:p>
            <a:pPr lvl="1">
              <a:buFont typeface="Wingdings" pitchFamily="2" charset="2"/>
              <a:buChar char="Ø"/>
            </a:pPr>
            <a:r>
              <a:rPr lang="hr-HR" sz="1980" dirty="0">
                <a:latin typeface="Calibri" panose="020F0502020204030204" pitchFamily="34" charset="0"/>
              </a:rPr>
              <a:t>Robots performing this task </a:t>
            </a:r>
            <a:r>
              <a:rPr lang="hr-HR" sz="1980" b="1" dirty="0">
                <a:solidFill>
                  <a:schemeClr val="bg2"/>
                </a:solidFill>
                <a:latin typeface="Calibri" panose="020F0502020204030204" pitchFamily="34" charset="0"/>
              </a:rPr>
              <a:t>must be decontaminated </a:t>
            </a:r>
            <a:r>
              <a:rPr lang="hr-HR" sz="1980" dirty="0">
                <a:latin typeface="Calibri" panose="020F0502020204030204" pitchFamily="34" charset="0"/>
              </a:rPr>
              <a:t>in order to permit robot reusability. </a:t>
            </a:r>
            <a:endParaRPr lang="hr-HR" sz="1980" dirty="0">
              <a:latin typeface="Calibri" panose="020F0502020204030204" pitchFamily="34" charset="0"/>
            </a:endParaRPr>
          </a:p>
          <a:p>
            <a:pPr lvl="1">
              <a:buFont typeface="Wingdings" pitchFamily="2" charset="2"/>
              <a:buChar char="Ø"/>
            </a:pPr>
            <a:r>
              <a:rPr lang="hr-HR" sz="1980" dirty="0">
                <a:latin typeface="Calibri" panose="020F0502020204030204" pitchFamily="34" charset="0"/>
              </a:rPr>
              <a:t>The </a:t>
            </a:r>
            <a:r>
              <a:rPr lang="hr-HR" sz="1980" dirty="0">
                <a:latin typeface="Calibri" panose="020F0502020204030204" pitchFamily="34" charset="0"/>
              </a:rPr>
              <a:t>robots must accommodate </a:t>
            </a:r>
            <a:r>
              <a:rPr lang="hr-HR" sz="1980" b="1" dirty="0">
                <a:solidFill>
                  <a:schemeClr val="bg2"/>
                </a:solidFill>
                <a:latin typeface="Calibri" panose="020F0502020204030204" pitchFamily="34" charset="0"/>
              </a:rPr>
              <a:t>different manipulators</a:t>
            </a:r>
            <a:r>
              <a:rPr lang="hr-HR" sz="1980" b="1" dirty="0">
                <a:solidFill>
                  <a:schemeClr val="bg2"/>
                </a:solidFill>
                <a:latin typeface="Calibri" panose="020F0502020204030204" pitchFamily="34" charset="0"/>
              </a:rPr>
              <a:t> </a:t>
            </a:r>
            <a:r>
              <a:rPr lang="hr-HR" sz="1980" dirty="0">
                <a:latin typeface="Calibri" panose="020F0502020204030204" pitchFamily="34" charset="0"/>
              </a:rPr>
              <a:t>and manipulator </a:t>
            </a:r>
            <a:r>
              <a:rPr lang="hr-HR" sz="1980" dirty="0">
                <a:latin typeface="Calibri" panose="020F0502020204030204" pitchFamily="34" charset="0"/>
              </a:rPr>
              <a:t>configurations in order to handle a large variety of </a:t>
            </a:r>
            <a:r>
              <a:rPr lang="hr-HR" sz="1980" dirty="0">
                <a:latin typeface="Calibri" panose="020F0502020204030204" pitchFamily="34" charset="0"/>
              </a:rPr>
              <a:t>hazards.</a:t>
            </a:r>
          </a:p>
          <a:p>
            <a:pPr lvl="1">
              <a:buFont typeface="Wingdings" pitchFamily="2" charset="2"/>
              <a:buChar char="Ø"/>
            </a:pPr>
            <a:r>
              <a:rPr lang="hr-HR" sz="1980" dirty="0">
                <a:latin typeface="Calibri" panose="020F0502020204030204" pitchFamily="34" charset="0"/>
              </a:rPr>
              <a:t>The </a:t>
            </a:r>
            <a:r>
              <a:rPr lang="hr-HR" sz="1980" dirty="0">
                <a:latin typeface="Calibri" panose="020F0502020204030204" pitchFamily="34" charset="0"/>
              </a:rPr>
              <a:t>robots performing this task </a:t>
            </a:r>
            <a:r>
              <a:rPr lang="hr-HR" sz="1980" b="1" dirty="0">
                <a:solidFill>
                  <a:schemeClr val="bg2"/>
                </a:solidFill>
                <a:latin typeface="Calibri" panose="020F0502020204030204" pitchFamily="34" charset="0"/>
              </a:rPr>
              <a:t>require imagery </a:t>
            </a:r>
            <a:r>
              <a:rPr lang="hr-HR" sz="1980" dirty="0">
                <a:latin typeface="Calibri" panose="020F0502020204030204" pitchFamily="34" charset="0"/>
              </a:rPr>
              <a:t>that allows responders to view the environment, the device</a:t>
            </a:r>
            <a:r>
              <a:rPr lang="hr-HR" sz="1980" dirty="0">
                <a:latin typeface="Calibri" panose="020F0502020204030204" pitchFamily="34" charset="0"/>
              </a:rPr>
              <a:t>, and how </a:t>
            </a:r>
            <a:r>
              <a:rPr lang="hr-HR" sz="1980" dirty="0">
                <a:latin typeface="Calibri" panose="020F0502020204030204" pitchFamily="34" charset="0"/>
              </a:rPr>
              <a:t>the robot is interacting with the </a:t>
            </a:r>
            <a:r>
              <a:rPr lang="hr-HR" sz="1980" dirty="0">
                <a:latin typeface="Calibri" panose="020F0502020204030204" pitchFamily="34" charset="0"/>
              </a:rPr>
              <a:t>hazard.</a:t>
            </a:r>
          </a:p>
          <a:p>
            <a:pPr lvl="1">
              <a:buFont typeface="Wingdings" pitchFamily="2" charset="2"/>
              <a:buChar char="Ø"/>
            </a:pPr>
            <a:r>
              <a:rPr lang="hr-HR" sz="1980" b="1" dirty="0">
                <a:solidFill>
                  <a:schemeClr val="bg2"/>
                </a:solidFill>
                <a:latin typeface="Calibri" panose="020F0502020204030204" pitchFamily="34" charset="0"/>
              </a:rPr>
              <a:t>Location </a:t>
            </a:r>
            <a:r>
              <a:rPr lang="hr-HR" sz="1980" b="1" dirty="0">
                <a:solidFill>
                  <a:schemeClr val="bg2"/>
                </a:solidFill>
                <a:latin typeface="Calibri" panose="020F0502020204030204" pitchFamily="34" charset="0"/>
              </a:rPr>
              <a:t>information </a:t>
            </a:r>
            <a:r>
              <a:rPr lang="hr-HR" sz="1980" dirty="0">
                <a:latin typeface="Calibri" panose="020F0502020204030204" pitchFamily="34" charset="0"/>
              </a:rPr>
              <a:t>is also required to allow the robot to navigate to the hazard location. </a:t>
            </a:r>
            <a:endParaRPr lang="hr-HR" sz="1980" dirty="0">
              <a:latin typeface="Calibri" panose="020F0502020204030204" pitchFamily="34" charset="0"/>
            </a:endParaRPr>
          </a:p>
          <a:p>
            <a:pPr lvl="1">
              <a:buFont typeface="Wingdings" pitchFamily="2" charset="2"/>
              <a:buChar char="Ø"/>
            </a:pPr>
            <a:r>
              <a:rPr lang="hr-HR" sz="1980" dirty="0">
                <a:latin typeface="Calibri" panose="020F0502020204030204" pitchFamily="34" charset="0"/>
              </a:rPr>
              <a:t>Robots </a:t>
            </a:r>
            <a:r>
              <a:rPr lang="hr-HR" sz="1980" dirty="0">
                <a:latin typeface="Calibri" panose="020F0502020204030204" pitchFamily="34" charset="0"/>
              </a:rPr>
              <a:t>supporting this task may benefit from many </a:t>
            </a:r>
            <a:r>
              <a:rPr lang="hr-HR" sz="1980" b="1" dirty="0">
                <a:solidFill>
                  <a:schemeClr val="bg2"/>
                </a:solidFill>
                <a:latin typeface="Calibri" panose="020F0502020204030204" pitchFamily="34" charset="0"/>
              </a:rPr>
              <a:t>optional sensors </a:t>
            </a:r>
            <a:r>
              <a:rPr lang="hr-HR" sz="1980" dirty="0">
                <a:latin typeface="Calibri" panose="020F0502020204030204" pitchFamily="34" charset="0"/>
              </a:rPr>
              <a:t>depending on the hazard, such as sound (i.e. microphone</a:t>
            </a:r>
            <a:r>
              <a:rPr lang="hr-HR" sz="1980" dirty="0">
                <a:latin typeface="Calibri" panose="020F0502020204030204" pitchFamily="34" charset="0"/>
              </a:rPr>
              <a:t>), temperature, and </a:t>
            </a:r>
            <a:r>
              <a:rPr lang="hr-HR" sz="1980" dirty="0">
                <a:latin typeface="Calibri" panose="020F0502020204030204" pitchFamily="34" charset="0"/>
              </a:rPr>
              <a:t>heat-based imagery</a:t>
            </a:r>
            <a:r>
              <a:rPr lang="hr-HR" sz="1980" dirty="0">
                <a:latin typeface="Calibri" panose="020F0502020204030204" pitchFamily="34" charset="0"/>
              </a:rPr>
              <a:t>. </a:t>
            </a:r>
          </a:p>
        </p:txBody>
      </p:sp>
      <p:sp>
        <p:nvSpPr>
          <p:cNvPr id="5" name="Title 1"/>
          <p:cNvSpPr txBox="1">
            <a:spLocks/>
          </p:cNvSpPr>
          <p:nvPr/>
        </p:nvSpPr>
        <p:spPr>
          <a:xfrm>
            <a:off x="276672" y="914400"/>
            <a:ext cx="8950594" cy="746481"/>
          </a:xfrm>
          <a:prstGeom prst="rect">
            <a:avLst/>
          </a:prstGeom>
        </p:spPr>
        <p:txBody>
          <a:bodyPr vert="horz" lIns="0" tIns="0" rIns="0" bIns="0" rtlCol="0" anchor="t" anchorCtr="0">
            <a:noAutofit/>
          </a:bodyPr>
          <a:lstStyle/>
          <a:p>
            <a:pPr algn="ctr" defTabSz="1005840">
              <a:spcBef>
                <a:spcPct val="0"/>
              </a:spcBef>
              <a:defRPr/>
            </a:pPr>
            <a:r>
              <a:rPr lang="hr-HR" sz="2530" b="1" dirty="0" smtClean="0">
                <a:solidFill>
                  <a:schemeClr val="bg1"/>
                </a:solidFill>
                <a:ea typeface="Roboto Cn" pitchFamily="2" charset="0"/>
                <a:cs typeface="+mj-cs"/>
              </a:rPr>
              <a:t>CBRN</a:t>
            </a:r>
            <a:r>
              <a:rPr lang="hr-HR" sz="2530" b="1" dirty="0" smtClean="0">
                <a:solidFill>
                  <a:schemeClr val="bg2"/>
                </a:solidFill>
                <a:ea typeface="Roboto Cn" pitchFamily="2" charset="0"/>
                <a:cs typeface="+mj-cs"/>
              </a:rPr>
              <a:t> Ha</a:t>
            </a:r>
            <a:r>
              <a:rPr lang="hr-HR" sz="2530" b="1" dirty="0" smtClean="0">
                <a:solidFill>
                  <a:srgbClr val="BD1220"/>
                </a:solidFill>
                <a:ea typeface="Roboto Cn" pitchFamily="2" charset="0"/>
                <a:cs typeface="+mj-cs"/>
              </a:rPr>
              <a:t>zard </a:t>
            </a:r>
            <a:r>
              <a:rPr lang="hr-HR" sz="2530" b="1" dirty="0">
                <a:solidFill>
                  <a:srgbClr val="BD1220"/>
                </a:solidFill>
                <a:ea typeface="Roboto Cn" pitchFamily="2" charset="0"/>
                <a:cs typeface="+mj-cs"/>
              </a:rPr>
              <a:t>disposal task</a:t>
            </a:r>
            <a:br>
              <a:rPr lang="hr-HR" sz="2530" b="1" dirty="0">
                <a:solidFill>
                  <a:srgbClr val="BD1220"/>
                </a:solidFill>
                <a:ea typeface="Roboto Cn" pitchFamily="2" charset="0"/>
                <a:cs typeface="+mj-cs"/>
              </a:rPr>
            </a:br>
            <a:r>
              <a:rPr lang="hr-HR" sz="2530" b="1" dirty="0">
                <a:solidFill>
                  <a:srgbClr val="BD1220"/>
                </a:solidFill>
                <a:ea typeface="Roboto Cn" pitchFamily="2" charset="0"/>
                <a:cs typeface="+mj-cs"/>
              </a:rPr>
              <a:t> </a:t>
            </a:r>
            <a:br>
              <a:rPr lang="hr-HR" sz="2530" b="1" dirty="0">
                <a:solidFill>
                  <a:srgbClr val="BD1220"/>
                </a:solidFill>
                <a:ea typeface="Roboto Cn" pitchFamily="2" charset="0"/>
                <a:cs typeface="+mj-cs"/>
              </a:rPr>
            </a:br>
            <a:endParaRPr lang="hr-HR" sz="1980" b="1" i="1" dirty="0">
              <a:solidFill>
                <a:srgbClr val="0070C0"/>
              </a:solidFill>
              <a:ea typeface="Roboto Cn" pitchFamily="2" charset="0"/>
              <a:cs typeface="+mj-cs"/>
            </a:endParaRPr>
          </a:p>
        </p:txBody>
      </p:sp>
      <p:pic>
        <p:nvPicPr>
          <p:cNvPr id="78850" name="Picture 2"/>
          <p:cNvPicPr>
            <a:picLocks noChangeAspect="1" noChangeArrowheads="1"/>
          </p:cNvPicPr>
          <p:nvPr/>
        </p:nvPicPr>
        <p:blipFill>
          <a:blip r:embed="rId2" cstate="print"/>
          <a:srcRect/>
          <a:stretch>
            <a:fillRect/>
          </a:stretch>
        </p:blipFill>
        <p:spPr bwMode="auto">
          <a:xfrm>
            <a:off x="2331063" y="5209569"/>
            <a:ext cx="4831737" cy="2181831"/>
          </a:xfrm>
          <a:prstGeom prst="rect">
            <a:avLst/>
          </a:prstGeom>
          <a:noFill/>
          <a:ln w="9525">
            <a:noFill/>
            <a:miter lim="800000"/>
            <a:headEnd/>
            <a:tailEnd/>
          </a:ln>
        </p:spPr>
      </p:pic>
      <p:sp>
        <p:nvSpPr>
          <p:cNvPr id="6" name="Rectangle 5"/>
          <p:cNvSpPr/>
          <p:nvPr/>
        </p:nvSpPr>
        <p:spPr>
          <a:xfrm>
            <a:off x="593507" y="7341513"/>
            <a:ext cx="8871386" cy="430887"/>
          </a:xfrm>
          <a:prstGeom prst="rect">
            <a:avLst/>
          </a:prstGeom>
        </p:spPr>
        <p:txBody>
          <a:bodyPr wrap="square">
            <a:spAutoFit/>
          </a:bodyPr>
          <a:lstStyle/>
          <a:p>
            <a:pPr marL="50292" lvl="1"/>
            <a:r>
              <a:rPr lang="hr-HR" sz="1100" i="1" dirty="0"/>
              <a:t>*Joint Publication 3-41; CBRN Consequence Management; 21 June 2012 //  </a:t>
            </a:r>
            <a:r>
              <a:rPr lang="en-US" sz="1100" dirty="0"/>
              <a:t>CURTIS M. HUMPHREY and JULIE A. ADAMS</a:t>
            </a:r>
            <a:r>
              <a:rPr lang="hr-HR" sz="1100" dirty="0"/>
              <a:t>, </a:t>
            </a:r>
            <a:r>
              <a:rPr lang="en-US" sz="1100" i="1" dirty="0"/>
              <a:t>Department of Electrical Engineering and </a:t>
            </a:r>
            <a:r>
              <a:rPr lang="hr-HR" sz="1100" i="1" dirty="0"/>
              <a:t> </a:t>
            </a:r>
            <a:r>
              <a:rPr lang="en-US" sz="1100" i="1" dirty="0"/>
              <a:t>Computer Science</a:t>
            </a:r>
            <a:r>
              <a:rPr lang="hr-HR" sz="1100" i="1" dirty="0"/>
              <a:t> Vanderbilt University, Nashville, TN 37235</a:t>
            </a:r>
            <a:endParaRPr lang="hr-HR" sz="1540" i="1" dirty="0"/>
          </a:p>
        </p:txBody>
      </p:sp>
    </p:spTree>
    <p:extLst>
      <p:ext uri="{BB962C8B-B14F-4D97-AF65-F5344CB8AC3E}">
        <p14:creationId xmlns:p14="http://schemas.microsoft.com/office/powerpoint/2010/main" val="4208236024"/>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7463" y="1812707"/>
            <a:ext cx="9742682" cy="4435693"/>
          </a:xfrm>
        </p:spPr>
        <p:txBody>
          <a:bodyPr>
            <a:normAutofit/>
          </a:bodyPr>
          <a:lstStyle/>
          <a:p>
            <a:pPr lvl="0">
              <a:lnSpc>
                <a:spcPct val="100000"/>
              </a:lnSpc>
              <a:spcBef>
                <a:spcPts val="0"/>
              </a:spcBef>
            </a:pPr>
            <a:r>
              <a:rPr lang="hr-HR" sz="2000" b="1" dirty="0">
                <a:solidFill>
                  <a:schemeClr val="bg2"/>
                </a:solidFill>
                <a:latin typeface="Calibri" panose="020F0502020204030204" pitchFamily="34" charset="0"/>
              </a:rPr>
              <a:t>The </a:t>
            </a:r>
            <a:r>
              <a:rPr lang="hr-HR" sz="2000" b="1" dirty="0">
                <a:solidFill>
                  <a:schemeClr val="bg2"/>
                </a:solidFill>
                <a:latin typeface="Calibri" panose="020F0502020204030204" pitchFamily="34" charset="0"/>
              </a:rPr>
              <a:t>robotic Resource Hauling task transports resources to other teams during the response. </a:t>
            </a:r>
            <a:r>
              <a:rPr lang="hr-HR" sz="2000" b="1" dirty="0">
                <a:solidFill>
                  <a:schemeClr val="bg2"/>
                </a:solidFill>
                <a:latin typeface="Calibri" panose="020F0502020204030204" pitchFamily="34" charset="0"/>
              </a:rPr>
              <a:t>Resource </a:t>
            </a:r>
            <a:r>
              <a:rPr lang="hr-HR" sz="2000" b="1" dirty="0">
                <a:solidFill>
                  <a:schemeClr val="bg2"/>
                </a:solidFill>
                <a:latin typeface="Calibri" panose="020F0502020204030204" pitchFamily="34" charset="0"/>
              </a:rPr>
              <a:t>Hauling robots </a:t>
            </a:r>
            <a:r>
              <a:rPr lang="hr-HR" sz="2000" b="1" dirty="0" err="1">
                <a:solidFill>
                  <a:schemeClr val="bg2"/>
                </a:solidFill>
                <a:latin typeface="Calibri" panose="020F0502020204030204" pitchFamily="34" charset="0"/>
              </a:rPr>
              <a:t>require</a:t>
            </a:r>
            <a:r>
              <a:rPr lang="hr-HR" sz="2000" b="1" dirty="0" smtClean="0">
                <a:solidFill>
                  <a:schemeClr val="bg2"/>
                </a:solidFill>
                <a:latin typeface="Calibri" panose="020F0502020204030204" pitchFamily="34" charset="0"/>
              </a:rPr>
              <a:t>*:</a:t>
            </a:r>
            <a:endParaRPr lang="hr-HR" sz="2000" dirty="0">
              <a:solidFill>
                <a:srgbClr val="0070C0"/>
              </a:solidFill>
              <a:latin typeface="Calibri" panose="020F0502020204030204" pitchFamily="34" charset="0"/>
            </a:endParaRPr>
          </a:p>
          <a:p>
            <a:pPr lvl="1">
              <a:lnSpc>
                <a:spcPct val="100000"/>
              </a:lnSpc>
              <a:spcBef>
                <a:spcPts val="0"/>
              </a:spcBef>
              <a:buFont typeface="Wingdings" pitchFamily="2" charset="2"/>
              <a:buChar char="Ø"/>
            </a:pPr>
            <a:r>
              <a:rPr lang="hr-HR" sz="2000" b="1" dirty="0">
                <a:solidFill>
                  <a:schemeClr val="bg2"/>
                </a:solidFill>
                <a:latin typeface="Calibri" panose="020F0502020204030204" pitchFamily="34" charset="0"/>
              </a:rPr>
              <a:t>location </a:t>
            </a:r>
            <a:r>
              <a:rPr lang="hr-HR" sz="2000" b="1" dirty="0">
                <a:solidFill>
                  <a:schemeClr val="bg2"/>
                </a:solidFill>
                <a:latin typeface="Calibri" panose="020F0502020204030204" pitchFamily="34" charset="0"/>
              </a:rPr>
              <a:t>sensors </a:t>
            </a:r>
            <a:r>
              <a:rPr lang="hr-HR" sz="2000" dirty="0">
                <a:latin typeface="Calibri" panose="020F0502020204030204" pitchFamily="34" charset="0"/>
              </a:rPr>
              <a:t>for navigating between </a:t>
            </a:r>
            <a:r>
              <a:rPr lang="hr-HR" sz="2000" dirty="0">
                <a:latin typeface="Calibri" panose="020F0502020204030204" pitchFamily="34" charset="0"/>
              </a:rPr>
              <a:t>locations</a:t>
            </a:r>
          </a:p>
          <a:p>
            <a:pPr lvl="1">
              <a:lnSpc>
                <a:spcPct val="100000"/>
              </a:lnSpc>
              <a:spcBef>
                <a:spcPts val="0"/>
              </a:spcBef>
              <a:buFont typeface="Wingdings" pitchFamily="2" charset="2"/>
              <a:buChar char="Ø"/>
            </a:pPr>
            <a:r>
              <a:rPr lang="hr-HR" sz="2000" dirty="0">
                <a:latin typeface="Calibri" panose="020F0502020204030204" pitchFamily="34" charset="0"/>
              </a:rPr>
              <a:t>sensors </a:t>
            </a:r>
            <a:r>
              <a:rPr lang="hr-HR" sz="2000" dirty="0">
                <a:latin typeface="Calibri" panose="020F0502020204030204" pitchFamily="34" charset="0"/>
              </a:rPr>
              <a:t>for object following that permit robots to </a:t>
            </a:r>
            <a:r>
              <a:rPr lang="hr-HR" sz="2000" b="1" dirty="0">
                <a:solidFill>
                  <a:schemeClr val="bg2"/>
                </a:solidFill>
                <a:latin typeface="Calibri" panose="020F0502020204030204" pitchFamily="34" charset="0"/>
              </a:rPr>
              <a:t>effectively follow responders </a:t>
            </a:r>
            <a:r>
              <a:rPr lang="hr-HR" sz="2000" dirty="0">
                <a:latin typeface="Calibri" panose="020F0502020204030204" pitchFamily="34" charset="0"/>
              </a:rPr>
              <a:t>when transporting their equipment. </a:t>
            </a:r>
            <a:endParaRPr lang="hr-HR" sz="2000" dirty="0">
              <a:latin typeface="Calibri" panose="020F0502020204030204" pitchFamily="34" charset="0"/>
            </a:endParaRPr>
          </a:p>
          <a:p>
            <a:pPr lvl="1">
              <a:lnSpc>
                <a:spcPct val="100000"/>
              </a:lnSpc>
              <a:spcBef>
                <a:spcPts val="0"/>
              </a:spcBef>
              <a:buFont typeface="Wingdings" pitchFamily="2" charset="2"/>
              <a:buChar char="Ø"/>
            </a:pPr>
            <a:r>
              <a:rPr lang="hr-HR" sz="2000" dirty="0">
                <a:latin typeface="Calibri" panose="020F0502020204030204" pitchFamily="34" charset="0"/>
              </a:rPr>
              <a:t>need </a:t>
            </a:r>
            <a:r>
              <a:rPr lang="hr-HR" sz="2000" dirty="0">
                <a:latin typeface="Calibri" panose="020F0502020204030204" pitchFamily="34" charset="0"/>
              </a:rPr>
              <a:t>to </a:t>
            </a:r>
            <a:r>
              <a:rPr lang="hr-HR" sz="2000" b="1" dirty="0">
                <a:solidFill>
                  <a:schemeClr val="bg2"/>
                </a:solidFill>
                <a:latin typeface="Calibri" panose="020F0502020204030204" pitchFamily="34" charset="0"/>
              </a:rPr>
              <a:t>keep pace</a:t>
            </a:r>
            <a:r>
              <a:rPr lang="hr-HR" sz="2000" b="1" dirty="0">
                <a:solidFill>
                  <a:srgbClr val="0070C0"/>
                </a:solidFill>
                <a:latin typeface="Calibri" panose="020F0502020204030204" pitchFamily="34" charset="0"/>
              </a:rPr>
              <a:t> </a:t>
            </a:r>
            <a:r>
              <a:rPr lang="hr-HR" sz="2000" dirty="0">
                <a:latin typeface="Calibri" panose="020F0502020204030204" pitchFamily="34" charset="0"/>
              </a:rPr>
              <a:t>with mobile responders in order to not irritate the responders</a:t>
            </a:r>
            <a:r>
              <a:rPr lang="hr-HR" sz="2000" dirty="0">
                <a:latin typeface="Calibri" panose="020F0502020204030204" pitchFamily="34" charset="0"/>
              </a:rPr>
              <a:t> and </a:t>
            </a:r>
            <a:r>
              <a:rPr lang="hr-HR" sz="2000" dirty="0">
                <a:latin typeface="Calibri" panose="020F0502020204030204" pitchFamily="34" charset="0"/>
              </a:rPr>
              <a:t>slow their task </a:t>
            </a:r>
            <a:r>
              <a:rPr lang="hr-HR" sz="2000" dirty="0">
                <a:latin typeface="Calibri" panose="020F0502020204030204" pitchFamily="34" charset="0"/>
              </a:rPr>
              <a:t>completions</a:t>
            </a:r>
          </a:p>
          <a:p>
            <a:pPr lvl="1">
              <a:lnSpc>
                <a:spcPct val="100000"/>
              </a:lnSpc>
              <a:spcBef>
                <a:spcPts val="0"/>
              </a:spcBef>
              <a:buFont typeface="Wingdings" pitchFamily="2" charset="2"/>
              <a:buChar char="Ø"/>
            </a:pPr>
            <a:r>
              <a:rPr lang="hr-HR" sz="2000" dirty="0">
                <a:latin typeface="Calibri" panose="020F0502020204030204" pitchFamily="34" charset="0"/>
              </a:rPr>
              <a:t>must </a:t>
            </a:r>
            <a:r>
              <a:rPr lang="hr-HR" sz="2000" dirty="0">
                <a:latin typeface="Calibri" panose="020F0502020204030204" pitchFamily="34" charset="0"/>
              </a:rPr>
              <a:t>provide the same or better </a:t>
            </a:r>
            <a:r>
              <a:rPr lang="hr-HR" sz="2000" b="1" dirty="0">
                <a:solidFill>
                  <a:schemeClr val="bg2"/>
                </a:solidFill>
                <a:latin typeface="Calibri" panose="020F0502020204030204" pitchFamily="34" charset="0"/>
              </a:rPr>
              <a:t>protection</a:t>
            </a:r>
            <a:r>
              <a:rPr lang="hr-HR" sz="2000" dirty="0">
                <a:latin typeface="Calibri" panose="020F0502020204030204" pitchFamily="34" charset="0"/>
              </a:rPr>
              <a:t> against </a:t>
            </a:r>
            <a:r>
              <a:rPr lang="hr-HR" sz="2000" b="1" dirty="0">
                <a:solidFill>
                  <a:schemeClr val="bg2"/>
                </a:solidFill>
                <a:latin typeface="Calibri" panose="020F0502020204030204" pitchFamily="34" charset="0"/>
              </a:rPr>
              <a:t>equipment</a:t>
            </a:r>
            <a:r>
              <a:rPr lang="hr-HR" sz="2000" dirty="0">
                <a:solidFill>
                  <a:schemeClr val="bg2"/>
                </a:solidFill>
                <a:latin typeface="Calibri" panose="020F0502020204030204" pitchFamily="34" charset="0"/>
              </a:rPr>
              <a:t> </a:t>
            </a:r>
            <a:r>
              <a:rPr lang="hr-HR" sz="2000" dirty="0">
                <a:latin typeface="Calibri" panose="020F0502020204030204" pitchFamily="34" charset="0"/>
              </a:rPr>
              <a:t>damage. </a:t>
            </a:r>
            <a:endParaRPr lang="hr-HR" sz="2000" dirty="0">
              <a:latin typeface="Calibri" panose="020F0502020204030204" pitchFamily="34" charset="0"/>
            </a:endParaRPr>
          </a:p>
          <a:p>
            <a:pPr lvl="1">
              <a:lnSpc>
                <a:spcPct val="100000"/>
              </a:lnSpc>
              <a:spcBef>
                <a:spcPts val="0"/>
              </a:spcBef>
              <a:buFont typeface="Wingdings" pitchFamily="2" charset="2"/>
              <a:buChar char="Ø"/>
            </a:pPr>
            <a:r>
              <a:rPr lang="hr-HR" sz="2000" dirty="0">
                <a:latin typeface="Calibri" panose="020F0502020204030204" pitchFamily="34" charset="0"/>
              </a:rPr>
              <a:t>can </a:t>
            </a:r>
            <a:r>
              <a:rPr lang="hr-HR" sz="2000" b="1" dirty="0">
                <a:solidFill>
                  <a:schemeClr val="bg2"/>
                </a:solidFill>
                <a:latin typeface="Calibri" panose="020F0502020204030204" pitchFamily="34" charset="0"/>
              </a:rPr>
              <a:t>withstand long </a:t>
            </a:r>
            <a:r>
              <a:rPr lang="hr-HR" sz="2000" dirty="0">
                <a:latin typeface="Calibri" panose="020F0502020204030204" pitchFamily="34" charset="0"/>
              </a:rPr>
              <a:t>deployments (i.e. many hours</a:t>
            </a:r>
            <a:r>
              <a:rPr lang="hr-HR" sz="2000" dirty="0">
                <a:latin typeface="Calibri" panose="020F0502020204030204" pitchFamily="34" charset="0"/>
              </a:rPr>
              <a:t>). </a:t>
            </a:r>
          </a:p>
          <a:p>
            <a:pPr lvl="0">
              <a:lnSpc>
                <a:spcPct val="100000"/>
              </a:lnSpc>
              <a:spcBef>
                <a:spcPts val="0"/>
              </a:spcBef>
            </a:pPr>
            <a:r>
              <a:rPr lang="hr-HR" sz="2000" dirty="0">
                <a:solidFill>
                  <a:schemeClr val="bg2"/>
                </a:solidFill>
                <a:latin typeface="Calibri" panose="020F0502020204030204" pitchFamily="34" charset="0"/>
              </a:rPr>
              <a:t>This robot is most likely a ground robot, since they can accommodate the weight of the equipment</a:t>
            </a:r>
            <a:r>
              <a:rPr lang="hr-HR" sz="2000" dirty="0">
                <a:solidFill>
                  <a:schemeClr val="bg2"/>
                </a:solidFill>
                <a:latin typeface="Calibri" panose="020F0502020204030204" pitchFamily="34" charset="0"/>
              </a:rPr>
              <a:t> and </a:t>
            </a:r>
            <a:r>
              <a:rPr lang="hr-HR" sz="2000" dirty="0">
                <a:solidFill>
                  <a:schemeClr val="bg2"/>
                </a:solidFill>
                <a:latin typeface="Calibri" panose="020F0502020204030204" pitchFamily="34" charset="0"/>
              </a:rPr>
              <a:t>endure long deployments</a:t>
            </a:r>
            <a:r>
              <a:rPr lang="hr-HR" sz="2000" dirty="0">
                <a:solidFill>
                  <a:srgbClr val="0070C0"/>
                </a:solidFill>
                <a:latin typeface="Calibri" panose="020F0502020204030204" pitchFamily="34" charset="0"/>
              </a:rPr>
              <a:t>.</a:t>
            </a:r>
          </a:p>
        </p:txBody>
      </p:sp>
      <p:sp>
        <p:nvSpPr>
          <p:cNvPr id="5" name="Title 1"/>
          <p:cNvSpPr txBox="1">
            <a:spLocks/>
          </p:cNvSpPr>
          <p:nvPr/>
        </p:nvSpPr>
        <p:spPr>
          <a:xfrm>
            <a:off x="381000" y="911426"/>
            <a:ext cx="8950594" cy="841174"/>
          </a:xfrm>
          <a:prstGeom prst="rect">
            <a:avLst/>
          </a:prstGeom>
        </p:spPr>
        <p:txBody>
          <a:bodyPr vert="horz" lIns="0" tIns="0" rIns="0" bIns="0" rtlCol="0" anchor="t" anchorCtr="0">
            <a:noAutofit/>
          </a:bodyPr>
          <a:lstStyle/>
          <a:p>
            <a:pPr algn="ctr" defTabSz="1005840">
              <a:spcBef>
                <a:spcPct val="0"/>
              </a:spcBef>
              <a:defRPr/>
            </a:pPr>
            <a:r>
              <a:rPr lang="hr-HR" sz="2530" b="1" dirty="0" err="1" smtClean="0">
                <a:solidFill>
                  <a:srgbClr val="BD1220"/>
                </a:solidFill>
                <a:ea typeface="Roboto Cn" pitchFamily="2" charset="0"/>
                <a:cs typeface="+mj-cs"/>
              </a:rPr>
              <a:t>Resource</a:t>
            </a:r>
            <a:r>
              <a:rPr lang="hr-HR" sz="2530" b="1" dirty="0" smtClean="0">
                <a:solidFill>
                  <a:srgbClr val="BD1220"/>
                </a:solidFill>
                <a:ea typeface="Roboto Cn" pitchFamily="2" charset="0"/>
                <a:cs typeface="+mj-cs"/>
              </a:rPr>
              <a:t> </a:t>
            </a:r>
            <a:r>
              <a:rPr lang="hr-HR" sz="2530" b="1" dirty="0">
                <a:solidFill>
                  <a:srgbClr val="BD1220"/>
                </a:solidFill>
                <a:ea typeface="Roboto Cn" pitchFamily="2" charset="0"/>
                <a:cs typeface="+mj-cs"/>
              </a:rPr>
              <a:t>hauling task</a:t>
            </a:r>
            <a:r>
              <a:rPr lang="hr-HR" sz="2530" b="1" dirty="0">
                <a:solidFill>
                  <a:srgbClr val="BD1220"/>
                </a:solidFill>
                <a:latin typeface="+mj-lt"/>
                <a:ea typeface="Roboto Cn" pitchFamily="2" charset="0"/>
                <a:cs typeface="+mj-cs"/>
              </a:rPr>
              <a:t/>
            </a:r>
            <a:br>
              <a:rPr lang="hr-HR" sz="2530" b="1" dirty="0">
                <a:solidFill>
                  <a:srgbClr val="BD1220"/>
                </a:solidFill>
                <a:latin typeface="+mj-lt"/>
                <a:ea typeface="Roboto Cn" pitchFamily="2" charset="0"/>
                <a:cs typeface="+mj-cs"/>
              </a:rPr>
            </a:br>
            <a:endParaRPr lang="hr-HR" sz="1980" b="1" i="1" dirty="0">
              <a:solidFill>
                <a:srgbClr val="0070C0"/>
              </a:solidFill>
              <a:latin typeface="+mj-lt"/>
              <a:ea typeface="Roboto Cn" pitchFamily="2" charset="0"/>
              <a:cs typeface="+mj-cs"/>
            </a:endParaRPr>
          </a:p>
        </p:txBody>
      </p:sp>
      <p:pic>
        <p:nvPicPr>
          <p:cNvPr id="79874" name="Picture 2"/>
          <p:cNvPicPr>
            <a:picLocks noChangeAspect="1" noChangeArrowheads="1"/>
          </p:cNvPicPr>
          <p:nvPr/>
        </p:nvPicPr>
        <p:blipFill>
          <a:blip r:embed="rId2" cstate="print"/>
          <a:srcRect/>
          <a:stretch>
            <a:fillRect/>
          </a:stretch>
        </p:blipFill>
        <p:spPr bwMode="auto">
          <a:xfrm>
            <a:off x="1026955" y="5411400"/>
            <a:ext cx="4430769" cy="1980000"/>
          </a:xfrm>
          <a:prstGeom prst="rect">
            <a:avLst/>
          </a:prstGeom>
          <a:noFill/>
          <a:ln w="9525">
            <a:noFill/>
            <a:miter lim="800000"/>
            <a:headEnd/>
            <a:tailEnd/>
          </a:ln>
        </p:spPr>
      </p:pic>
      <p:pic>
        <p:nvPicPr>
          <p:cNvPr id="79875" name="Picture 3"/>
          <p:cNvPicPr>
            <a:picLocks noChangeAspect="1" noChangeArrowheads="1"/>
          </p:cNvPicPr>
          <p:nvPr/>
        </p:nvPicPr>
        <p:blipFill>
          <a:blip r:embed="rId3" cstate="print"/>
          <a:srcRect/>
          <a:stretch>
            <a:fillRect/>
          </a:stretch>
        </p:blipFill>
        <p:spPr bwMode="auto">
          <a:xfrm>
            <a:off x="5638800" y="5176407"/>
            <a:ext cx="3143250" cy="2200275"/>
          </a:xfrm>
          <a:prstGeom prst="rect">
            <a:avLst/>
          </a:prstGeom>
          <a:noFill/>
          <a:ln w="9525">
            <a:noFill/>
            <a:miter lim="800000"/>
            <a:headEnd/>
            <a:tailEnd/>
          </a:ln>
        </p:spPr>
      </p:pic>
      <p:sp>
        <p:nvSpPr>
          <p:cNvPr id="6" name="Rectangle 5"/>
          <p:cNvSpPr/>
          <p:nvPr/>
        </p:nvSpPr>
        <p:spPr>
          <a:xfrm>
            <a:off x="593507" y="7341513"/>
            <a:ext cx="8871386" cy="430887"/>
          </a:xfrm>
          <a:prstGeom prst="rect">
            <a:avLst/>
          </a:prstGeom>
        </p:spPr>
        <p:txBody>
          <a:bodyPr wrap="square">
            <a:spAutoFit/>
          </a:bodyPr>
          <a:lstStyle/>
          <a:p>
            <a:pPr marL="50292" lvl="1"/>
            <a:r>
              <a:rPr lang="hr-HR" sz="1100" i="1" dirty="0"/>
              <a:t>*Joint Publication 3-41; CBRN Consequence Management; 21 June 2012 //  </a:t>
            </a:r>
            <a:r>
              <a:rPr lang="en-US" sz="1100" dirty="0"/>
              <a:t>CURTIS M. HUMPHREY and JULIE A. ADAMS</a:t>
            </a:r>
            <a:r>
              <a:rPr lang="hr-HR" sz="1100" dirty="0"/>
              <a:t>, </a:t>
            </a:r>
            <a:r>
              <a:rPr lang="en-US" sz="1100" i="1" dirty="0"/>
              <a:t>Department of Electrical Engineering and </a:t>
            </a:r>
            <a:r>
              <a:rPr lang="hr-HR" sz="1100" i="1" dirty="0"/>
              <a:t> </a:t>
            </a:r>
            <a:r>
              <a:rPr lang="en-US" sz="1100" i="1" dirty="0"/>
              <a:t>Computer Science</a:t>
            </a:r>
            <a:r>
              <a:rPr lang="hr-HR" sz="1100" i="1" dirty="0"/>
              <a:t> Vanderbilt University, Nashville, TN 37235</a:t>
            </a:r>
            <a:endParaRPr lang="hr-HR" sz="1540" i="1" dirty="0"/>
          </a:p>
        </p:txBody>
      </p:sp>
    </p:spTree>
    <p:extLst>
      <p:ext uri="{BB962C8B-B14F-4D97-AF65-F5344CB8AC3E}">
        <p14:creationId xmlns:p14="http://schemas.microsoft.com/office/powerpoint/2010/main" val="1261862516"/>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89390" y="1040359"/>
            <a:ext cx="6653213" cy="999592"/>
          </a:xfrm>
        </p:spPr>
        <p:txBody>
          <a:bodyPr>
            <a:noAutofit/>
          </a:bodyPr>
          <a:lstStyle/>
          <a:p>
            <a:pPr algn="ctr"/>
            <a:r>
              <a:rPr lang="hr-HR" sz="2800" b="1" dirty="0" smtClean="0">
                <a:solidFill>
                  <a:srgbClr val="C00000"/>
                </a:solidFill>
                <a:latin typeface="Calibri" panose="020F0502020204030204" pitchFamily="34" charset="0"/>
              </a:rPr>
              <a:t>ROBOTIC </a:t>
            </a:r>
            <a:r>
              <a:rPr lang="hr-HR" sz="2800" b="1" dirty="0">
                <a:solidFill>
                  <a:srgbClr val="C00000"/>
                </a:solidFill>
                <a:latin typeface="Calibri" panose="020F0502020204030204" pitchFamily="34" charset="0"/>
              </a:rPr>
              <a:t>TASKS*</a:t>
            </a:r>
            <a:endParaRPr lang="hr-HR" sz="2800" b="1" dirty="0">
              <a:solidFill>
                <a:srgbClr val="C00000"/>
              </a:solidFill>
              <a:latin typeface="Calibri" panose="020F0502020204030204" pitchFamily="34" charset="0"/>
            </a:endParaRPr>
          </a:p>
        </p:txBody>
      </p:sp>
      <p:sp>
        <p:nvSpPr>
          <p:cNvPr id="3" name="Content Placeholder 2"/>
          <p:cNvSpPr>
            <a:spLocks noGrp="1"/>
          </p:cNvSpPr>
          <p:nvPr>
            <p:ph idx="4294967295"/>
          </p:nvPr>
        </p:nvSpPr>
        <p:spPr>
          <a:xfrm>
            <a:off x="322792" y="1601778"/>
            <a:ext cx="9742328" cy="3960822"/>
          </a:xfrm>
        </p:spPr>
        <p:txBody>
          <a:bodyPr>
            <a:noAutofit/>
          </a:bodyPr>
          <a:lstStyle/>
          <a:p>
            <a:pPr marL="0" indent="0">
              <a:buNone/>
            </a:pPr>
            <a:r>
              <a:rPr lang="hr-HR" sz="2000" b="1" dirty="0">
                <a:solidFill>
                  <a:srgbClr val="C00000"/>
                </a:solidFill>
                <a:latin typeface="Calibri" panose="020F0502020204030204" pitchFamily="34" charset="0"/>
              </a:rPr>
              <a:t>				</a:t>
            </a:r>
            <a:r>
              <a:rPr lang="hr-HR" sz="2800" b="1" dirty="0">
                <a:latin typeface="Calibri" panose="020F0502020204030204" pitchFamily="34" charset="0"/>
              </a:rPr>
              <a:t>IEDs are</a:t>
            </a:r>
          </a:p>
          <a:p>
            <a:pPr lvl="0">
              <a:buFont typeface="Wingdings" pitchFamily="2" charset="2"/>
              <a:buChar char="Ø"/>
            </a:pPr>
            <a:r>
              <a:rPr lang="hr-HR" sz="2000" dirty="0">
                <a:solidFill>
                  <a:srgbClr val="C00000"/>
                </a:solidFill>
                <a:latin typeface="Calibri" panose="020F0502020204030204" pitchFamily="34" charset="0"/>
              </a:rPr>
              <a:t>a </a:t>
            </a:r>
            <a:r>
              <a:rPr lang="hr-HR" sz="2000" dirty="0">
                <a:solidFill>
                  <a:srgbClr val="C00000"/>
                </a:solidFill>
                <a:latin typeface="Calibri" panose="020F0502020204030204" pitchFamily="34" charset="0"/>
              </a:rPr>
              <a:t>dangerous</a:t>
            </a:r>
            <a:r>
              <a:rPr lang="hr-HR" sz="2000" dirty="0">
                <a:solidFill>
                  <a:srgbClr val="C00000"/>
                </a:solidFill>
                <a:latin typeface="Calibri" panose="020F0502020204030204" pitchFamily="34" charset="0"/>
              </a:rPr>
              <a:t> and </a:t>
            </a:r>
            <a:r>
              <a:rPr lang="hr-HR" sz="2000" dirty="0">
                <a:solidFill>
                  <a:srgbClr val="C00000"/>
                </a:solidFill>
                <a:latin typeface="Calibri" panose="020F0502020204030204" pitchFamily="34" charset="0"/>
              </a:rPr>
              <a:t>effective </a:t>
            </a:r>
            <a:r>
              <a:rPr lang="hr-HR" sz="2000" dirty="0">
                <a:latin typeface="Calibri" panose="020F0502020204030204" pitchFamily="34" charset="0"/>
              </a:rPr>
              <a:t>weapon system that military </a:t>
            </a:r>
            <a:r>
              <a:rPr lang="hr-HR" sz="2000" dirty="0" err="1">
                <a:latin typeface="Calibri" panose="020F0502020204030204" pitchFamily="34" charset="0"/>
              </a:rPr>
              <a:t>forces</a:t>
            </a:r>
            <a:r>
              <a:rPr lang="hr-HR" sz="2000" dirty="0">
                <a:latin typeface="Calibri" panose="020F0502020204030204" pitchFamily="34" charset="0"/>
              </a:rPr>
              <a:t> </a:t>
            </a:r>
            <a:r>
              <a:rPr lang="hr-HR" sz="2000" dirty="0" smtClean="0">
                <a:latin typeface="Calibri" panose="020F0502020204030204" pitchFamily="34" charset="0"/>
              </a:rPr>
              <a:t>face</a:t>
            </a:r>
            <a:endParaRPr lang="hr-HR" sz="2000" dirty="0">
              <a:solidFill>
                <a:srgbClr val="0070C0"/>
              </a:solidFill>
              <a:latin typeface="Calibri" panose="020F0502020204030204" pitchFamily="34" charset="0"/>
            </a:endParaRPr>
          </a:p>
          <a:p>
            <a:pPr lvl="0">
              <a:buFont typeface="Wingdings" pitchFamily="2" charset="2"/>
              <a:buChar char="Ø"/>
            </a:pPr>
            <a:r>
              <a:rPr lang="hr-HR" sz="2000" dirty="0">
                <a:solidFill>
                  <a:schemeClr val="bg2"/>
                </a:solidFill>
                <a:latin typeface="Calibri" panose="020F0502020204030204" pitchFamily="34" charset="0"/>
              </a:rPr>
              <a:t>can</a:t>
            </a:r>
            <a:r>
              <a:rPr lang="hr-HR" sz="2000" dirty="0">
                <a:solidFill>
                  <a:srgbClr val="C00000"/>
                </a:solidFill>
                <a:latin typeface="Calibri" panose="020F0502020204030204" pitchFamily="34" charset="0"/>
              </a:rPr>
              <a:t> </a:t>
            </a:r>
            <a:r>
              <a:rPr lang="hr-HR" sz="2000" dirty="0">
                <a:latin typeface="Calibri" panose="020F0502020204030204" pitchFamily="34" charset="0"/>
              </a:rPr>
              <a:t>be almost </a:t>
            </a:r>
            <a:r>
              <a:rPr lang="hr-HR" sz="2000" dirty="0">
                <a:solidFill>
                  <a:schemeClr val="bg2"/>
                </a:solidFill>
                <a:latin typeface="Calibri" panose="020F0502020204030204" pitchFamily="34" charset="0"/>
              </a:rPr>
              <a:t>anything </a:t>
            </a:r>
            <a:r>
              <a:rPr lang="hr-HR" sz="2000" dirty="0">
                <a:latin typeface="Calibri" panose="020F0502020204030204" pitchFamily="34" charset="0"/>
              </a:rPr>
              <a:t>with any type of material</a:t>
            </a:r>
            <a:r>
              <a:rPr lang="hr-HR" sz="2000" dirty="0">
                <a:latin typeface="Calibri" panose="020F0502020204030204" pitchFamily="34" charset="0"/>
              </a:rPr>
              <a:t> and </a:t>
            </a:r>
            <a:r>
              <a:rPr lang="hr-HR" sz="2000" dirty="0">
                <a:latin typeface="Calibri" panose="020F0502020204030204" pitchFamily="34" charset="0"/>
              </a:rPr>
              <a:t>initiator</a:t>
            </a:r>
          </a:p>
          <a:p>
            <a:pPr lvl="0">
              <a:lnSpc>
                <a:spcPct val="100000"/>
              </a:lnSpc>
              <a:spcBef>
                <a:spcPts val="0"/>
              </a:spcBef>
              <a:buFont typeface="Wingdings" pitchFamily="2" charset="2"/>
              <a:buChar char="Ø"/>
            </a:pPr>
            <a:r>
              <a:rPr lang="hr-HR" sz="2000" dirty="0" err="1" smtClean="0">
                <a:latin typeface="Calibri" panose="020F0502020204030204" pitchFamily="34" charset="0"/>
              </a:rPr>
              <a:t>an</a:t>
            </a:r>
            <a:r>
              <a:rPr lang="hr-HR" sz="2000" dirty="0" smtClean="0">
                <a:latin typeface="Calibri" panose="020F0502020204030204" pitchFamily="34" charset="0"/>
              </a:rPr>
              <a:t> </a:t>
            </a:r>
            <a:r>
              <a:rPr lang="hr-HR" sz="2000" dirty="0">
                <a:latin typeface="Calibri" panose="020F0502020204030204" pitchFamily="34" charset="0"/>
              </a:rPr>
              <a:t>improvised device that are </a:t>
            </a:r>
            <a:r>
              <a:rPr lang="hr-HR" sz="2000" dirty="0">
                <a:solidFill>
                  <a:srgbClr val="C00000"/>
                </a:solidFill>
                <a:latin typeface="Calibri" panose="020F0502020204030204" pitchFamily="34" charset="0"/>
              </a:rPr>
              <a:t>designed to cause death or injury </a:t>
            </a:r>
            <a:r>
              <a:rPr lang="hr-HR" sz="2000" dirty="0">
                <a:latin typeface="Calibri" panose="020F0502020204030204" pitchFamily="34" charset="0"/>
              </a:rPr>
              <a:t>by using explosives alone or in combination with other materials, to</a:t>
            </a:r>
            <a:r>
              <a:rPr lang="hr-HR" sz="2000" dirty="0">
                <a:solidFill>
                  <a:srgbClr val="0070C0"/>
                </a:solidFill>
                <a:latin typeface="Calibri" panose="020F0502020204030204" pitchFamily="34" charset="0"/>
              </a:rPr>
              <a:t> </a:t>
            </a:r>
            <a:r>
              <a:rPr lang="hr-HR" sz="2000" dirty="0">
                <a:solidFill>
                  <a:srgbClr val="C00000"/>
                </a:solidFill>
                <a:latin typeface="Calibri" panose="020F0502020204030204" pitchFamily="34" charset="0"/>
              </a:rPr>
              <a:t>include projectiles, toxic chemicals, biological toxins, or radiological </a:t>
            </a:r>
            <a:r>
              <a:rPr lang="hr-HR" sz="2000" dirty="0">
                <a:solidFill>
                  <a:srgbClr val="C00000"/>
                </a:solidFill>
                <a:latin typeface="Calibri" panose="020F0502020204030204" pitchFamily="34" charset="0"/>
              </a:rPr>
              <a:t>material</a:t>
            </a:r>
          </a:p>
          <a:p>
            <a:pPr lvl="0">
              <a:buFont typeface="Wingdings" pitchFamily="2" charset="2"/>
              <a:buChar char="Ø"/>
            </a:pPr>
            <a:r>
              <a:rPr lang="hr-HR" sz="2000" dirty="0" err="1" smtClean="0">
                <a:latin typeface="Calibri" panose="020F0502020204030204" pitchFamily="34" charset="0"/>
              </a:rPr>
              <a:t>can</a:t>
            </a:r>
            <a:r>
              <a:rPr lang="hr-HR" sz="2000" dirty="0" smtClean="0">
                <a:latin typeface="Calibri" panose="020F0502020204030204" pitchFamily="34" charset="0"/>
              </a:rPr>
              <a:t> </a:t>
            </a:r>
            <a:r>
              <a:rPr lang="hr-HR" sz="2000" dirty="0">
                <a:latin typeface="Calibri" panose="020F0502020204030204" pitchFamily="34" charset="0"/>
              </a:rPr>
              <a:t>be </a:t>
            </a:r>
            <a:r>
              <a:rPr lang="hr-HR" sz="2000" dirty="0">
                <a:solidFill>
                  <a:srgbClr val="C00000"/>
                </a:solidFill>
                <a:latin typeface="Calibri" panose="020F0502020204030204" pitchFamily="34" charset="0"/>
              </a:rPr>
              <a:t>produced in varying sizes</a:t>
            </a:r>
            <a:r>
              <a:rPr lang="hr-HR" sz="2000" dirty="0">
                <a:solidFill>
                  <a:srgbClr val="C00000"/>
                </a:solidFill>
                <a:latin typeface="Calibri" panose="020F0502020204030204" pitchFamily="34" charset="0"/>
              </a:rPr>
              <a:t> </a:t>
            </a:r>
            <a:r>
              <a:rPr lang="hr-HR" sz="2000" dirty="0">
                <a:latin typeface="Calibri" panose="020F0502020204030204" pitchFamily="34" charset="0"/>
              </a:rPr>
              <a:t>and </a:t>
            </a:r>
            <a:r>
              <a:rPr lang="hr-HR" sz="2000" dirty="0">
                <a:latin typeface="Calibri" panose="020F0502020204030204" pitchFamily="34" charset="0"/>
              </a:rPr>
              <a:t>can have </a:t>
            </a:r>
            <a:r>
              <a:rPr lang="hr-HR" sz="2000" dirty="0">
                <a:solidFill>
                  <a:srgbClr val="C00000"/>
                </a:solidFill>
                <a:latin typeface="Calibri" panose="020F0502020204030204" pitchFamily="34" charset="0"/>
              </a:rPr>
              <a:t>different types </a:t>
            </a:r>
            <a:r>
              <a:rPr lang="hr-HR" sz="2000" dirty="0">
                <a:latin typeface="Calibri" panose="020F0502020204030204" pitchFamily="34" charset="0"/>
              </a:rPr>
              <a:t>of containers</a:t>
            </a:r>
            <a:r>
              <a:rPr lang="hr-HR" sz="2000" dirty="0">
                <a:latin typeface="Calibri" panose="020F0502020204030204" pitchFamily="34" charset="0"/>
              </a:rPr>
              <a:t> and </a:t>
            </a:r>
            <a:r>
              <a:rPr lang="hr-HR" sz="2000" dirty="0">
                <a:latin typeface="Calibri" panose="020F0502020204030204" pitchFamily="34" charset="0"/>
              </a:rPr>
              <a:t>functioning</a:t>
            </a:r>
            <a:r>
              <a:rPr lang="hr-HR" sz="2000" dirty="0">
                <a:latin typeface="Calibri" panose="020F0502020204030204" pitchFamily="34" charset="0"/>
              </a:rPr>
              <a:t> and </a:t>
            </a:r>
            <a:r>
              <a:rPr lang="hr-HR" sz="2000" dirty="0" err="1">
                <a:latin typeface="Calibri" panose="020F0502020204030204" pitchFamily="34" charset="0"/>
              </a:rPr>
              <a:t>delivery</a:t>
            </a:r>
            <a:r>
              <a:rPr lang="hr-HR" sz="2000" dirty="0">
                <a:latin typeface="Calibri" panose="020F0502020204030204" pitchFamily="34" charset="0"/>
              </a:rPr>
              <a:t> </a:t>
            </a:r>
            <a:r>
              <a:rPr lang="hr-HR" sz="2000" dirty="0" err="1" smtClean="0">
                <a:latin typeface="Calibri" panose="020F0502020204030204" pitchFamily="34" charset="0"/>
              </a:rPr>
              <a:t>methods</a:t>
            </a:r>
            <a:endParaRPr lang="hr-HR" sz="2000" dirty="0">
              <a:solidFill>
                <a:srgbClr val="0070C0"/>
              </a:solidFill>
              <a:latin typeface="Calibri" panose="020F0502020204030204" pitchFamily="34" charset="0"/>
            </a:endParaRPr>
          </a:p>
          <a:p>
            <a:pPr lvl="0">
              <a:buFont typeface="Wingdings" pitchFamily="2" charset="2"/>
              <a:buChar char="Ø"/>
            </a:pPr>
            <a:r>
              <a:rPr lang="hr-HR" sz="2000" dirty="0">
                <a:latin typeface="Calibri" panose="020F0502020204030204" pitchFamily="34" charset="0"/>
              </a:rPr>
              <a:t>can </a:t>
            </a:r>
            <a:r>
              <a:rPr lang="hr-HR" sz="2000" dirty="0">
                <a:latin typeface="Calibri" panose="020F0502020204030204" pitchFamily="34" charset="0"/>
              </a:rPr>
              <a:t>use </a:t>
            </a:r>
            <a:r>
              <a:rPr lang="hr-HR" sz="2000" dirty="0">
                <a:solidFill>
                  <a:srgbClr val="C00000"/>
                </a:solidFill>
                <a:latin typeface="Calibri" panose="020F0502020204030204" pitchFamily="34" charset="0"/>
              </a:rPr>
              <a:t>commercial or military explosives, homemade explosives, or military ordnance</a:t>
            </a:r>
            <a:r>
              <a:rPr lang="hr-HR" sz="2000" dirty="0">
                <a:solidFill>
                  <a:srgbClr val="C00000"/>
                </a:solidFill>
                <a:latin typeface="Calibri" panose="020F0502020204030204" pitchFamily="34" charset="0"/>
              </a:rPr>
              <a:t> and </a:t>
            </a:r>
            <a:r>
              <a:rPr lang="hr-HR" sz="2000" dirty="0">
                <a:solidFill>
                  <a:srgbClr val="C00000"/>
                </a:solidFill>
                <a:latin typeface="Calibri" panose="020F0502020204030204" pitchFamily="34" charset="0"/>
              </a:rPr>
              <a:t>ordnance components</a:t>
            </a:r>
            <a:r>
              <a:rPr lang="hr-HR" sz="2000" dirty="0">
                <a:solidFill>
                  <a:srgbClr val="C00000"/>
                </a:solidFill>
                <a:latin typeface="Calibri" panose="020F0502020204030204" pitchFamily="34" charset="0"/>
              </a:rPr>
              <a:t>... </a:t>
            </a:r>
            <a:endParaRPr lang="hr-HR" sz="2000" dirty="0">
              <a:solidFill>
                <a:srgbClr val="C00000"/>
              </a:solidFill>
              <a:latin typeface="Calibri" panose="020F0502020204030204" pitchFamily="34" charset="0"/>
            </a:endParaRPr>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4026"/>
          <a:stretch/>
        </p:blipFill>
        <p:spPr bwMode="auto">
          <a:xfrm>
            <a:off x="100964" y="5405523"/>
            <a:ext cx="3485187" cy="1985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187" b="21304"/>
          <a:stretch/>
        </p:blipFill>
        <p:spPr bwMode="auto">
          <a:xfrm>
            <a:off x="3652309" y="5408231"/>
            <a:ext cx="3758524" cy="1983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5268" y="5405523"/>
            <a:ext cx="2582246" cy="1985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50268" y="7476934"/>
            <a:ext cx="9531459" cy="295466"/>
          </a:xfrm>
          <a:prstGeom prst="rect">
            <a:avLst/>
          </a:prstGeom>
        </p:spPr>
        <p:txBody>
          <a:bodyPr wrap="square">
            <a:spAutoFit/>
          </a:bodyPr>
          <a:lstStyle/>
          <a:p>
            <a:pPr lvl="0" algn="ctr"/>
            <a:r>
              <a:rPr lang="hr-HR" sz="1320" dirty="0"/>
              <a:t>*Counter </a:t>
            </a:r>
            <a:r>
              <a:rPr lang="hr-HR" sz="1320" dirty="0"/>
              <a:t>Improvised Explosive Devices Strategic Plan 2012 - 2016; JIEDDO  </a:t>
            </a:r>
          </a:p>
        </p:txBody>
      </p:sp>
    </p:spTree>
    <p:extLst>
      <p:ext uri="{BB962C8B-B14F-4D97-AF65-F5344CB8AC3E}">
        <p14:creationId xmlns:p14="http://schemas.microsoft.com/office/powerpoint/2010/main" val="745572498"/>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8294" y="2631874"/>
            <a:ext cx="9742682" cy="2930726"/>
          </a:xfrm>
        </p:spPr>
        <p:txBody>
          <a:bodyPr>
            <a:normAutofit/>
          </a:bodyPr>
          <a:lstStyle/>
          <a:p>
            <a:r>
              <a:rPr lang="hr-HR" dirty="0">
                <a:latin typeface="Calibri" panose="020F0502020204030204" pitchFamily="34" charset="0"/>
              </a:rPr>
              <a:t> </a:t>
            </a:r>
            <a:r>
              <a:rPr lang="hr-HR" sz="2200" dirty="0">
                <a:latin typeface="Calibri" panose="020F0502020204030204" pitchFamily="34" charset="0"/>
              </a:rPr>
              <a:t>Consists </a:t>
            </a:r>
            <a:r>
              <a:rPr lang="hr-HR" sz="2200" dirty="0">
                <a:latin typeface="Calibri" panose="020F0502020204030204" pitchFamily="34" charset="0"/>
              </a:rPr>
              <a:t>of activities to </a:t>
            </a:r>
            <a:r>
              <a:rPr lang="hr-HR" sz="2200" b="1" dirty="0">
                <a:solidFill>
                  <a:schemeClr val="bg2"/>
                </a:solidFill>
                <a:latin typeface="Calibri" panose="020F0502020204030204" pitchFamily="34" charset="0"/>
              </a:rPr>
              <a:t>detect</a:t>
            </a:r>
            <a:r>
              <a:rPr lang="hr-HR" sz="2200" b="1" dirty="0">
                <a:solidFill>
                  <a:schemeClr val="bg2"/>
                </a:solidFill>
                <a:latin typeface="Calibri" panose="020F0502020204030204" pitchFamily="34" charset="0"/>
              </a:rPr>
              <a:t> and </a:t>
            </a:r>
            <a:r>
              <a:rPr lang="hr-HR" sz="2200" b="1" dirty="0">
                <a:solidFill>
                  <a:schemeClr val="bg2"/>
                </a:solidFill>
                <a:latin typeface="Calibri" panose="020F0502020204030204" pitchFamily="34" charset="0"/>
              </a:rPr>
              <a:t>neutralize IEDs </a:t>
            </a:r>
            <a:r>
              <a:rPr lang="hr-HR" sz="2200" dirty="0">
                <a:latin typeface="Calibri" panose="020F0502020204030204" pitchFamily="34" charset="0"/>
              </a:rPr>
              <a:t>before they detonate </a:t>
            </a:r>
            <a:r>
              <a:rPr lang="hr-HR" sz="2200" b="1" dirty="0">
                <a:solidFill>
                  <a:schemeClr val="bg2"/>
                </a:solidFill>
                <a:latin typeface="Calibri" panose="020F0502020204030204" pitchFamily="34" charset="0"/>
              </a:rPr>
              <a:t>or mitigate the effects </a:t>
            </a:r>
            <a:r>
              <a:rPr lang="hr-HR" sz="2200" dirty="0">
                <a:latin typeface="Calibri" panose="020F0502020204030204" pitchFamily="34" charset="0"/>
              </a:rPr>
              <a:t>of the detonation at the point of attack to ensure freedom of movement</a:t>
            </a:r>
            <a:r>
              <a:rPr lang="hr-HR" sz="2200" dirty="0">
                <a:latin typeface="Calibri" panose="020F0502020204030204" pitchFamily="34" charset="0"/>
              </a:rPr>
              <a:t> and </a:t>
            </a:r>
            <a:r>
              <a:rPr lang="hr-HR" sz="2200" dirty="0">
                <a:latin typeface="Calibri" panose="020F0502020204030204" pitchFamily="34" charset="0"/>
              </a:rPr>
              <a:t>safer </a:t>
            </a:r>
            <a:r>
              <a:rPr lang="hr-HR" sz="2200" dirty="0" err="1">
                <a:latin typeface="Calibri" panose="020F0502020204030204" pitchFamily="34" charset="0"/>
              </a:rPr>
              <a:t>operations</a:t>
            </a:r>
            <a:r>
              <a:rPr lang="hr-HR" sz="2200" dirty="0" smtClean="0">
                <a:latin typeface="Calibri" panose="020F0502020204030204" pitchFamily="34" charset="0"/>
              </a:rPr>
              <a:t>.</a:t>
            </a:r>
            <a:endParaRPr lang="hr-HR" sz="880" dirty="0">
              <a:latin typeface="Calibri" panose="020F0502020204030204" pitchFamily="34" charset="0"/>
            </a:endParaRPr>
          </a:p>
          <a:p>
            <a:r>
              <a:rPr lang="hr-HR" sz="2200" dirty="0">
                <a:latin typeface="Calibri" panose="020F0502020204030204" pitchFamily="34" charset="0"/>
              </a:rPr>
              <a:t>These </a:t>
            </a:r>
            <a:r>
              <a:rPr lang="hr-HR" sz="2200" dirty="0">
                <a:latin typeface="Calibri" panose="020F0502020204030204" pitchFamily="34" charset="0"/>
              </a:rPr>
              <a:t>activities are enabled by rapid identification, development, acquisition</a:t>
            </a:r>
            <a:r>
              <a:rPr lang="hr-HR" sz="2200" dirty="0">
                <a:latin typeface="Calibri" panose="020F0502020204030204" pitchFamily="34" charset="0"/>
              </a:rPr>
              <a:t>, and </a:t>
            </a:r>
            <a:r>
              <a:rPr lang="hr-HR" sz="2200" dirty="0">
                <a:latin typeface="Calibri" panose="020F0502020204030204" pitchFamily="34" charset="0"/>
              </a:rPr>
              <a:t>delivery of capabilities for route clearing, device</a:t>
            </a:r>
            <a:r>
              <a:rPr lang="hr-HR" sz="2200" dirty="0">
                <a:latin typeface="Calibri" panose="020F0502020204030204" pitchFamily="34" charset="0"/>
              </a:rPr>
              <a:t> and </a:t>
            </a:r>
            <a:r>
              <a:rPr lang="hr-HR" sz="2200" dirty="0">
                <a:latin typeface="Calibri" panose="020F0502020204030204" pitchFamily="34" charset="0"/>
              </a:rPr>
              <a:t>explosive detection, </a:t>
            </a:r>
            <a:r>
              <a:rPr lang="hr-HR" sz="2200" b="1" dirty="0">
                <a:solidFill>
                  <a:srgbClr val="C00000"/>
                </a:solidFill>
                <a:latin typeface="Calibri" panose="020F0502020204030204" pitchFamily="34" charset="0"/>
              </a:rPr>
              <a:t>improved EOD robots</a:t>
            </a:r>
            <a:r>
              <a:rPr lang="hr-HR" sz="2200" dirty="0">
                <a:latin typeface="Calibri" panose="020F0502020204030204" pitchFamily="34" charset="0"/>
              </a:rPr>
              <a:t>, and </a:t>
            </a:r>
            <a:r>
              <a:rPr lang="hr-HR" sz="2200" dirty="0">
                <a:latin typeface="Calibri" panose="020F0502020204030204" pitchFamily="34" charset="0"/>
              </a:rPr>
              <a:t>better vehicle</a:t>
            </a:r>
            <a:r>
              <a:rPr lang="hr-HR" sz="2200" dirty="0">
                <a:latin typeface="Calibri" panose="020F0502020204030204" pitchFamily="34" charset="0"/>
              </a:rPr>
              <a:t> and </a:t>
            </a:r>
            <a:r>
              <a:rPr lang="hr-HR" sz="2200" dirty="0">
                <a:latin typeface="Calibri" panose="020F0502020204030204" pitchFamily="34" charset="0"/>
              </a:rPr>
              <a:t>personnel protections</a:t>
            </a:r>
            <a:endParaRPr lang="hr-HR" sz="2200" dirty="0">
              <a:solidFill>
                <a:srgbClr val="C00000"/>
              </a:solidFill>
              <a:latin typeface="Calibri" panose="020F0502020204030204" pitchFamily="34" charset="0"/>
            </a:endParaRPr>
          </a:p>
        </p:txBody>
      </p:sp>
      <p:sp>
        <p:nvSpPr>
          <p:cNvPr id="4" name="Title 1"/>
          <p:cNvSpPr txBox="1">
            <a:spLocks/>
          </p:cNvSpPr>
          <p:nvPr/>
        </p:nvSpPr>
        <p:spPr>
          <a:xfrm>
            <a:off x="215099" y="1011521"/>
            <a:ext cx="9505188" cy="664879"/>
          </a:xfrm>
          <a:prstGeom prst="rect">
            <a:avLst/>
          </a:prstGeom>
        </p:spPr>
        <p:txBody>
          <a:bodyPr>
            <a:noAutofit/>
          </a:bodyPr>
          <a:lstStyle/>
          <a:p>
            <a:pPr algn="ctr"/>
            <a:r>
              <a:rPr lang="hr-HR" sz="2800" b="1" dirty="0" err="1" smtClean="0">
                <a:solidFill>
                  <a:srgbClr val="C00000"/>
                </a:solidFill>
                <a:latin typeface="Calibri" panose="020F0502020204030204" pitchFamily="34" charset="0"/>
              </a:rPr>
              <a:t>Counter-Improvised</a:t>
            </a:r>
            <a:r>
              <a:rPr lang="hr-HR" sz="2800" b="1" dirty="0" smtClean="0">
                <a:solidFill>
                  <a:srgbClr val="C00000"/>
                </a:solidFill>
                <a:latin typeface="Calibri" panose="020F0502020204030204" pitchFamily="34" charset="0"/>
              </a:rPr>
              <a:t> </a:t>
            </a:r>
            <a:r>
              <a:rPr lang="hr-HR" sz="2800" b="1" dirty="0" err="1" smtClean="0">
                <a:solidFill>
                  <a:srgbClr val="C00000"/>
                </a:solidFill>
                <a:latin typeface="Calibri" panose="020F0502020204030204" pitchFamily="34" charset="0"/>
              </a:rPr>
              <a:t>Explosive</a:t>
            </a:r>
            <a:r>
              <a:rPr lang="hr-HR" sz="2800" dirty="0" smtClean="0">
                <a:solidFill>
                  <a:srgbClr val="C00000"/>
                </a:solidFill>
                <a:latin typeface="Calibri" panose="020F0502020204030204" pitchFamily="34" charset="0"/>
              </a:rPr>
              <a:t> </a:t>
            </a:r>
            <a:r>
              <a:rPr lang="hr-HR" sz="2800" b="1" dirty="0" err="1" smtClean="0">
                <a:solidFill>
                  <a:srgbClr val="C00000"/>
                </a:solidFill>
                <a:latin typeface="Calibri" panose="020F0502020204030204" pitchFamily="34" charset="0"/>
              </a:rPr>
              <a:t>Device</a:t>
            </a:r>
            <a:r>
              <a:rPr lang="hr-HR" sz="2800" b="1" dirty="0" smtClean="0">
                <a:solidFill>
                  <a:srgbClr val="C00000"/>
                </a:solidFill>
                <a:latin typeface="Calibri" panose="020F0502020204030204" pitchFamily="34" charset="0"/>
              </a:rPr>
              <a:t> </a:t>
            </a:r>
            <a:r>
              <a:rPr lang="hr-HR" sz="2800" b="1" dirty="0" err="1">
                <a:solidFill>
                  <a:srgbClr val="C00000"/>
                </a:solidFill>
                <a:latin typeface="Calibri" panose="020F0502020204030204" pitchFamily="34" charset="0"/>
              </a:rPr>
              <a:t>Operations</a:t>
            </a:r>
            <a:r>
              <a:rPr lang="hr-HR" sz="2800" b="1" dirty="0">
                <a:solidFill>
                  <a:srgbClr val="C00000"/>
                </a:solidFill>
                <a:latin typeface="Calibri" panose="020F0502020204030204" pitchFamily="34" charset="0"/>
                <a:ea typeface="Roboto Cn" pitchFamily="2" charset="0"/>
              </a:rPr>
              <a:t> </a:t>
            </a:r>
            <a:endParaRPr lang="hr-HR" sz="2800" dirty="0">
              <a:solidFill>
                <a:schemeClr val="bg2"/>
              </a:solidFill>
              <a:latin typeface="Calibri" panose="020F0502020204030204" pitchFamily="34" charset="0"/>
              <a:cs typeface="Arial" pitchFamily="34" charset="0"/>
            </a:endParaRPr>
          </a:p>
          <a:p>
            <a:pPr lvl="0" algn="ctr">
              <a:buNone/>
            </a:pPr>
            <a:endParaRPr lang="en-US" sz="2800" dirty="0">
              <a:solidFill>
                <a:schemeClr val="bg2"/>
              </a:solidFill>
              <a:latin typeface="Calibri" panose="020F0502020204030204" pitchFamily="34" charset="0"/>
              <a:cs typeface="Arial" pitchFamily="34" charset="0"/>
            </a:endParaRPr>
          </a:p>
        </p:txBody>
      </p:sp>
      <p:pic>
        <p:nvPicPr>
          <p:cNvPr id="80898" name="Picture 2"/>
          <p:cNvPicPr>
            <a:picLocks noChangeAspect="1" noChangeArrowheads="1"/>
          </p:cNvPicPr>
          <p:nvPr/>
        </p:nvPicPr>
        <p:blipFill>
          <a:blip r:embed="rId2" cstate="print"/>
          <a:srcRect/>
          <a:stretch>
            <a:fillRect/>
          </a:stretch>
        </p:blipFill>
        <p:spPr bwMode="auto">
          <a:xfrm>
            <a:off x="250269" y="4792554"/>
            <a:ext cx="2957129" cy="2217846"/>
          </a:xfrm>
          <a:prstGeom prst="rect">
            <a:avLst/>
          </a:prstGeom>
          <a:noFill/>
          <a:ln w="9525">
            <a:noFill/>
            <a:miter lim="800000"/>
            <a:headEnd/>
            <a:tailEnd/>
          </a:ln>
        </p:spPr>
      </p:pic>
      <p:pic>
        <p:nvPicPr>
          <p:cNvPr id="80899" name="Picture 3"/>
          <p:cNvPicPr>
            <a:picLocks noChangeAspect="1" noChangeArrowheads="1"/>
          </p:cNvPicPr>
          <p:nvPr/>
        </p:nvPicPr>
        <p:blipFill>
          <a:blip r:embed="rId3" cstate="print"/>
          <a:srcRect/>
          <a:stretch>
            <a:fillRect/>
          </a:stretch>
        </p:blipFill>
        <p:spPr bwMode="auto">
          <a:xfrm>
            <a:off x="3351301" y="4792554"/>
            <a:ext cx="2786823" cy="2217846"/>
          </a:xfrm>
          <a:prstGeom prst="rect">
            <a:avLst/>
          </a:prstGeom>
          <a:noFill/>
          <a:ln w="9525">
            <a:noFill/>
            <a:miter lim="800000"/>
            <a:headEnd/>
            <a:tailEnd/>
          </a:ln>
        </p:spPr>
      </p:pic>
      <p:pic>
        <p:nvPicPr>
          <p:cNvPr id="80900" name="Picture 4"/>
          <p:cNvPicPr>
            <a:picLocks noChangeAspect="1" noChangeArrowheads="1"/>
          </p:cNvPicPr>
          <p:nvPr/>
        </p:nvPicPr>
        <p:blipFill>
          <a:blip r:embed="rId4" cstate="print"/>
          <a:srcRect/>
          <a:stretch>
            <a:fillRect/>
          </a:stretch>
        </p:blipFill>
        <p:spPr bwMode="auto">
          <a:xfrm>
            <a:off x="6310317" y="4792554"/>
            <a:ext cx="3471412" cy="2217846"/>
          </a:xfrm>
          <a:prstGeom prst="rect">
            <a:avLst/>
          </a:prstGeom>
          <a:noFill/>
          <a:ln w="9525">
            <a:noFill/>
            <a:miter lim="800000"/>
            <a:headEnd/>
            <a:tailEnd/>
          </a:ln>
        </p:spPr>
      </p:pic>
      <p:sp>
        <p:nvSpPr>
          <p:cNvPr id="2" name="Rectangle 1"/>
          <p:cNvSpPr/>
          <p:nvPr/>
        </p:nvSpPr>
        <p:spPr>
          <a:xfrm>
            <a:off x="250268" y="7324534"/>
            <a:ext cx="9531459" cy="295466"/>
          </a:xfrm>
          <a:prstGeom prst="rect">
            <a:avLst/>
          </a:prstGeom>
        </p:spPr>
        <p:txBody>
          <a:bodyPr wrap="square">
            <a:spAutoFit/>
          </a:bodyPr>
          <a:lstStyle/>
          <a:p>
            <a:pPr lvl="0" algn="ctr"/>
            <a:r>
              <a:rPr lang="hr-HR" sz="1320" dirty="0"/>
              <a:t>*Counter </a:t>
            </a:r>
            <a:r>
              <a:rPr lang="hr-HR" sz="1320" dirty="0"/>
              <a:t>Improvised Explosive Devices Strategic Plan 2012 - 2016; JIEDDO  </a:t>
            </a:r>
          </a:p>
        </p:txBody>
      </p:sp>
    </p:spTree>
    <p:extLst>
      <p:ext uri="{BB962C8B-B14F-4D97-AF65-F5344CB8AC3E}">
        <p14:creationId xmlns:p14="http://schemas.microsoft.com/office/powerpoint/2010/main" val="3930371150"/>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60629" y="1033226"/>
            <a:ext cx="6653213" cy="974243"/>
          </a:xfrm>
        </p:spPr>
        <p:txBody>
          <a:bodyPr>
            <a:noAutofit/>
          </a:bodyPr>
          <a:lstStyle/>
          <a:p>
            <a:pPr algn="ctr"/>
            <a:r>
              <a:rPr lang="hr-HR" sz="3080" b="1" dirty="0" smtClean="0">
                <a:latin typeface="Calibri" panose="020F0502020204030204" pitchFamily="34" charset="0"/>
              </a:rPr>
              <a:t> </a:t>
            </a:r>
            <a:r>
              <a:rPr lang="hr-HR" sz="3080" b="1" dirty="0">
                <a:latin typeface="Calibri" panose="020F0502020204030204" pitchFamily="34" charset="0"/>
              </a:rPr>
              <a:t>ROBOTIC </a:t>
            </a:r>
            <a:r>
              <a:rPr lang="hr-HR" sz="3080" b="1" dirty="0">
                <a:latin typeface="Calibri" panose="020F0502020204030204" pitchFamily="34" charset="0"/>
              </a:rPr>
              <a:t>TASKS</a:t>
            </a:r>
            <a:endParaRPr lang="hr-HR" sz="3080" b="1" dirty="0">
              <a:latin typeface="Calibri" panose="020F0502020204030204" pitchFamily="34" charset="0"/>
            </a:endParaRPr>
          </a:p>
        </p:txBody>
      </p:sp>
      <p:sp>
        <p:nvSpPr>
          <p:cNvPr id="3" name="Content Placeholder 2"/>
          <p:cNvSpPr>
            <a:spLocks noGrp="1"/>
          </p:cNvSpPr>
          <p:nvPr>
            <p:ph idx="4294967295"/>
          </p:nvPr>
        </p:nvSpPr>
        <p:spPr>
          <a:xfrm>
            <a:off x="316072" y="1828800"/>
            <a:ext cx="9742328" cy="6099652"/>
          </a:xfrm>
        </p:spPr>
        <p:txBody>
          <a:bodyPr>
            <a:normAutofit/>
          </a:bodyPr>
          <a:lstStyle/>
          <a:p>
            <a:pPr marL="0" indent="0">
              <a:lnSpc>
                <a:spcPct val="100000"/>
              </a:lnSpc>
              <a:spcBef>
                <a:spcPts val="0"/>
              </a:spcBef>
              <a:buNone/>
            </a:pPr>
            <a:r>
              <a:rPr lang="hr-HR" sz="2000" b="1" dirty="0">
                <a:solidFill>
                  <a:schemeClr val="bg2"/>
                </a:solidFill>
                <a:latin typeface="Calibri" panose="020F0502020204030204" pitchFamily="34" charset="0"/>
              </a:rPr>
              <a:t>Robots</a:t>
            </a:r>
            <a:r>
              <a:rPr lang="hr-HR" sz="2000" b="1" dirty="0">
                <a:solidFill>
                  <a:schemeClr val="bg2"/>
                </a:solidFill>
                <a:latin typeface="Calibri" panose="020F0502020204030204" pitchFamily="34" charset="0"/>
              </a:rPr>
              <a:t> </a:t>
            </a:r>
            <a:r>
              <a:rPr lang="hr-HR" sz="2000" b="1" dirty="0">
                <a:solidFill>
                  <a:schemeClr val="bg2"/>
                </a:solidFill>
                <a:latin typeface="Calibri" panose="020F0502020204030204" pitchFamily="34" charset="0"/>
              </a:rPr>
              <a:t>and </a:t>
            </a:r>
            <a:r>
              <a:rPr lang="hr-HR" sz="2000" b="1" dirty="0">
                <a:solidFill>
                  <a:schemeClr val="bg2"/>
                </a:solidFill>
                <a:latin typeface="Calibri" panose="020F0502020204030204" pitchFamily="34" charset="0"/>
              </a:rPr>
              <a:t>sensors </a:t>
            </a:r>
            <a:r>
              <a:rPr lang="hr-HR" sz="2000" b="1" dirty="0">
                <a:solidFill>
                  <a:schemeClr val="bg2"/>
                </a:solidFill>
                <a:latin typeface="Calibri" panose="020F0502020204030204" pitchFamily="34" charset="0"/>
              </a:rPr>
              <a:t>have to be capable </a:t>
            </a:r>
            <a:r>
              <a:rPr lang="hr-HR" sz="2000" b="1" dirty="0">
                <a:solidFill>
                  <a:schemeClr val="bg2"/>
                </a:solidFill>
                <a:latin typeface="Calibri" panose="020F0502020204030204" pitchFamily="34" charset="0"/>
              </a:rPr>
              <a:t>of performing in one or more of the four challenge categories: </a:t>
            </a:r>
            <a:endParaRPr lang="hr-HR" sz="2000" b="1" dirty="0">
              <a:solidFill>
                <a:schemeClr val="bg2"/>
              </a:solidFill>
              <a:latin typeface="Calibri" panose="020F0502020204030204" pitchFamily="34" charset="0"/>
            </a:endParaRPr>
          </a:p>
          <a:p>
            <a:pPr marL="502920" lvl="1" indent="0" algn="ctr">
              <a:lnSpc>
                <a:spcPct val="100000"/>
              </a:lnSpc>
              <a:spcBef>
                <a:spcPts val="0"/>
              </a:spcBef>
              <a:buNone/>
            </a:pPr>
            <a:r>
              <a:rPr lang="hr-HR" sz="2000" b="1" dirty="0" smtClean="0">
                <a:solidFill>
                  <a:srgbClr val="C00000"/>
                </a:solidFill>
                <a:latin typeface="Calibri" panose="020F0502020204030204" pitchFamily="34" charset="0"/>
              </a:rPr>
              <a:t>endurance</a:t>
            </a:r>
            <a:r>
              <a:rPr lang="hr-HR" sz="2000" b="1" dirty="0">
                <a:solidFill>
                  <a:srgbClr val="C00000"/>
                </a:solidFill>
                <a:latin typeface="Calibri" panose="020F0502020204030204" pitchFamily="34" charset="0"/>
              </a:rPr>
              <a:t>, </a:t>
            </a:r>
            <a:endParaRPr lang="hr-HR" sz="2000" b="1" dirty="0" smtClean="0">
              <a:solidFill>
                <a:srgbClr val="C00000"/>
              </a:solidFill>
              <a:latin typeface="Calibri" panose="020F0502020204030204" pitchFamily="34" charset="0"/>
            </a:endParaRPr>
          </a:p>
          <a:p>
            <a:pPr marL="502920" lvl="1" indent="0" algn="ctr">
              <a:lnSpc>
                <a:spcPct val="100000"/>
              </a:lnSpc>
              <a:spcBef>
                <a:spcPts val="0"/>
              </a:spcBef>
              <a:buNone/>
            </a:pPr>
            <a:r>
              <a:rPr lang="hr-HR" sz="2000" b="1" dirty="0" smtClean="0">
                <a:solidFill>
                  <a:srgbClr val="C00000"/>
                </a:solidFill>
                <a:latin typeface="Calibri" panose="020F0502020204030204" pitchFamily="34" charset="0"/>
              </a:rPr>
              <a:t>reconnaissance</a:t>
            </a:r>
            <a:r>
              <a:rPr lang="hr-HR" sz="2000" b="1" dirty="0">
                <a:solidFill>
                  <a:srgbClr val="C00000"/>
                </a:solidFill>
                <a:latin typeface="Calibri" panose="020F0502020204030204" pitchFamily="34" charset="0"/>
              </a:rPr>
              <a:t>, </a:t>
            </a:r>
            <a:endParaRPr lang="hr-HR" sz="2000" b="1" dirty="0" smtClean="0">
              <a:solidFill>
                <a:srgbClr val="C00000"/>
              </a:solidFill>
              <a:latin typeface="Calibri" panose="020F0502020204030204" pitchFamily="34" charset="0"/>
            </a:endParaRPr>
          </a:p>
          <a:p>
            <a:pPr marL="502920" lvl="1" indent="0" algn="ctr">
              <a:lnSpc>
                <a:spcPct val="100000"/>
              </a:lnSpc>
              <a:spcBef>
                <a:spcPts val="0"/>
              </a:spcBef>
              <a:buNone/>
            </a:pPr>
            <a:r>
              <a:rPr lang="hr-HR" sz="2000" b="1" dirty="0" smtClean="0">
                <a:solidFill>
                  <a:srgbClr val="C00000"/>
                </a:solidFill>
                <a:latin typeface="Calibri" panose="020F0502020204030204" pitchFamily="34" charset="0"/>
              </a:rPr>
              <a:t>detect </a:t>
            </a:r>
            <a:r>
              <a:rPr lang="hr-HR" sz="2000" b="1" dirty="0">
                <a:solidFill>
                  <a:srgbClr val="C00000"/>
                </a:solidFill>
                <a:latin typeface="Calibri" panose="020F0502020204030204" pitchFamily="34" charset="0"/>
              </a:rPr>
              <a:t>and </a:t>
            </a:r>
            <a:r>
              <a:rPr lang="hr-HR" sz="2000" b="1" dirty="0" smtClean="0">
                <a:solidFill>
                  <a:srgbClr val="C00000"/>
                </a:solidFill>
                <a:latin typeface="Calibri" panose="020F0502020204030204" pitchFamily="34" charset="0"/>
              </a:rPr>
              <a:t>disrupt </a:t>
            </a:r>
          </a:p>
          <a:p>
            <a:pPr lvl="1">
              <a:lnSpc>
                <a:spcPct val="100000"/>
              </a:lnSpc>
              <a:spcBef>
                <a:spcPts val="0"/>
              </a:spcBef>
              <a:buFont typeface="Wingdings" pitchFamily="2" charset="2"/>
              <a:buChar char="Ø"/>
            </a:pPr>
            <a:r>
              <a:rPr lang="hr-HR" sz="2000" dirty="0">
                <a:latin typeface="Calibri" panose="020F0502020204030204" pitchFamily="34" charset="0"/>
              </a:rPr>
              <a:t>The </a:t>
            </a:r>
            <a:r>
              <a:rPr lang="hr-HR" sz="2000" dirty="0">
                <a:latin typeface="Calibri" panose="020F0502020204030204" pitchFamily="34" charset="0"/>
              </a:rPr>
              <a:t>endurance challenge measures speed</a:t>
            </a:r>
            <a:r>
              <a:rPr lang="hr-HR" sz="2000" dirty="0">
                <a:latin typeface="Calibri" panose="020F0502020204030204" pitchFamily="34" charset="0"/>
              </a:rPr>
              <a:t> and </a:t>
            </a:r>
            <a:r>
              <a:rPr lang="hr-HR" sz="2000" dirty="0">
                <a:latin typeface="Calibri" panose="020F0502020204030204" pitchFamily="34" charset="0"/>
              </a:rPr>
              <a:t>endurance of mounted</a:t>
            </a:r>
            <a:r>
              <a:rPr lang="hr-HR" sz="2000" dirty="0">
                <a:latin typeface="Calibri" panose="020F0502020204030204" pitchFamily="34" charset="0"/>
              </a:rPr>
              <a:t> and </a:t>
            </a:r>
            <a:r>
              <a:rPr lang="hr-HR" sz="2000" dirty="0">
                <a:latin typeface="Calibri" panose="020F0502020204030204" pitchFamily="34" charset="0"/>
              </a:rPr>
              <a:t>dismounted support robots over unimproved </a:t>
            </a:r>
            <a:r>
              <a:rPr lang="hr-HR" sz="2000" dirty="0">
                <a:latin typeface="Calibri" panose="020F0502020204030204" pitchFamily="34" charset="0"/>
              </a:rPr>
              <a:t>road (</a:t>
            </a:r>
            <a:r>
              <a:rPr lang="hr-HR" sz="2000" dirty="0">
                <a:latin typeface="Calibri" panose="020F0502020204030204" pitchFamily="34" charset="0"/>
              </a:rPr>
              <a:t>must be able to keep up</a:t>
            </a:r>
            <a:r>
              <a:rPr lang="hr-HR" sz="2000" dirty="0">
                <a:latin typeface="Calibri" panose="020F0502020204030204" pitchFamily="34" charset="0"/>
              </a:rPr>
              <a:t> and </a:t>
            </a:r>
            <a:r>
              <a:rPr lang="hr-HR" sz="2000" dirty="0">
                <a:latin typeface="Calibri" panose="020F0502020204030204" pitchFamily="34" charset="0"/>
              </a:rPr>
              <a:t>keep going, just as the soldiers on patrol where IEDS are present</a:t>
            </a:r>
            <a:r>
              <a:rPr lang="hr-HR" sz="2000" dirty="0">
                <a:latin typeface="Calibri" panose="020F0502020204030204" pitchFamily="34" charset="0"/>
              </a:rPr>
              <a:t> must </a:t>
            </a:r>
            <a:r>
              <a:rPr lang="hr-HR" sz="2000" dirty="0" smtClean="0">
                <a:latin typeface="Calibri" panose="020F0502020204030204" pitchFamily="34" charset="0"/>
              </a:rPr>
              <a:t>do</a:t>
            </a:r>
            <a:endParaRPr lang="hr-HR" sz="2000" dirty="0">
              <a:latin typeface="Calibri" panose="020F0502020204030204" pitchFamily="34" charset="0"/>
            </a:endParaRPr>
          </a:p>
          <a:p>
            <a:pPr lvl="1">
              <a:lnSpc>
                <a:spcPct val="100000"/>
              </a:lnSpc>
              <a:spcBef>
                <a:spcPts val="0"/>
              </a:spcBef>
              <a:buFont typeface="Wingdings" pitchFamily="2" charset="2"/>
              <a:buChar char="Ø"/>
            </a:pPr>
            <a:r>
              <a:rPr lang="hr-HR" sz="2000" dirty="0">
                <a:latin typeface="Calibri" panose="020F0502020204030204" pitchFamily="34" charset="0"/>
              </a:rPr>
              <a:t>The reconnaissance challenge measures sensor acuity, platform mobility</a:t>
            </a:r>
            <a:r>
              <a:rPr lang="hr-HR" sz="2000" dirty="0">
                <a:latin typeface="Calibri" panose="020F0502020204030204" pitchFamily="34" charset="0"/>
              </a:rPr>
              <a:t> and </a:t>
            </a:r>
            <a:r>
              <a:rPr lang="hr-HR" sz="2000" dirty="0">
                <a:latin typeface="Calibri" panose="020F0502020204030204" pitchFamily="34" charset="0"/>
              </a:rPr>
              <a:t>spatial accuracy required to locate objects in a tactical environment. </a:t>
            </a:r>
            <a:r>
              <a:rPr lang="hr-HR" sz="2000" dirty="0">
                <a:latin typeface="Calibri" panose="020F0502020204030204" pitchFamily="34" charset="0"/>
              </a:rPr>
              <a:t>(This </a:t>
            </a:r>
            <a:r>
              <a:rPr lang="hr-HR" sz="2000" dirty="0">
                <a:latin typeface="Calibri" panose="020F0502020204030204" pitchFamily="34" charset="0"/>
              </a:rPr>
              <a:t>challenge is important in continuing to improve</a:t>
            </a:r>
            <a:r>
              <a:rPr lang="hr-HR" sz="2000" dirty="0">
                <a:latin typeface="Calibri" panose="020F0502020204030204" pitchFamily="34" charset="0"/>
              </a:rPr>
              <a:t> and </a:t>
            </a:r>
            <a:r>
              <a:rPr lang="hr-HR" sz="2000" dirty="0">
                <a:latin typeface="Calibri" panose="020F0502020204030204" pitchFamily="34" charset="0"/>
              </a:rPr>
              <a:t>drive or shape enablers for lightweight </a:t>
            </a:r>
            <a:r>
              <a:rPr lang="hr-HR" sz="2000" dirty="0">
                <a:latin typeface="Calibri" panose="020F0502020204030204" pitchFamily="34" charset="0"/>
              </a:rPr>
              <a:t>robots </a:t>
            </a:r>
            <a:r>
              <a:rPr lang="hr-HR" sz="2000" dirty="0">
                <a:latin typeface="Calibri" panose="020F0502020204030204" pitchFamily="34" charset="0"/>
              </a:rPr>
              <a:t>in support of </a:t>
            </a:r>
            <a:r>
              <a:rPr lang="hr-HR" sz="2000" dirty="0" err="1">
                <a:latin typeface="Calibri" panose="020F0502020204030204" pitchFamily="34" charset="0"/>
              </a:rPr>
              <a:t>dismounts</a:t>
            </a:r>
            <a:r>
              <a:rPr lang="hr-HR" sz="2000" dirty="0" smtClean="0">
                <a:latin typeface="Calibri" panose="020F0502020204030204" pitchFamily="34" charset="0"/>
              </a:rPr>
              <a:t>)</a:t>
            </a:r>
            <a:endParaRPr lang="hr-HR" sz="2000" dirty="0">
              <a:latin typeface="Calibri" panose="020F0502020204030204" pitchFamily="34" charset="0"/>
            </a:endParaRPr>
          </a:p>
          <a:p>
            <a:pPr lvl="1">
              <a:lnSpc>
                <a:spcPct val="100000"/>
              </a:lnSpc>
              <a:spcBef>
                <a:spcPts val="0"/>
              </a:spcBef>
              <a:buFont typeface="Wingdings" pitchFamily="2" charset="2"/>
              <a:buChar char="Ø"/>
            </a:pPr>
            <a:r>
              <a:rPr lang="hr-HR" sz="2000" dirty="0">
                <a:latin typeface="Calibri" panose="020F0502020204030204" pitchFamily="34" charset="0"/>
              </a:rPr>
              <a:t>The detect challenge involves locating IED triggers in a tactical environment without activating them to see which sensors</a:t>
            </a:r>
            <a:r>
              <a:rPr lang="hr-HR" sz="2000" dirty="0">
                <a:latin typeface="Calibri" panose="020F0502020204030204" pitchFamily="34" charset="0"/>
              </a:rPr>
              <a:t> and </a:t>
            </a:r>
            <a:r>
              <a:rPr lang="hr-HR" sz="2000" dirty="0">
                <a:latin typeface="Calibri" panose="020F0502020204030204" pitchFamily="34" charset="0"/>
              </a:rPr>
              <a:t>technologies can be adopted to platforms supporting dismounted operations</a:t>
            </a:r>
          </a:p>
        </p:txBody>
      </p:sp>
      <p:sp>
        <p:nvSpPr>
          <p:cNvPr id="4" name="Rectangle 3"/>
          <p:cNvSpPr/>
          <p:nvPr/>
        </p:nvSpPr>
        <p:spPr>
          <a:xfrm>
            <a:off x="250268" y="7324534"/>
            <a:ext cx="9531459" cy="295466"/>
          </a:xfrm>
          <a:prstGeom prst="rect">
            <a:avLst/>
          </a:prstGeom>
        </p:spPr>
        <p:txBody>
          <a:bodyPr wrap="square">
            <a:spAutoFit/>
          </a:bodyPr>
          <a:lstStyle/>
          <a:p>
            <a:pPr lvl="0" algn="ctr"/>
            <a:r>
              <a:rPr lang="hr-HR" sz="1320" dirty="0"/>
              <a:t>*Counter </a:t>
            </a:r>
            <a:r>
              <a:rPr lang="hr-HR" sz="1320" dirty="0"/>
              <a:t>Improvised Explosive Devices Strategic Plan 2012 - 2016; JIEDDO  </a:t>
            </a:r>
          </a:p>
        </p:txBody>
      </p:sp>
    </p:spTree>
    <p:extLst>
      <p:ext uri="{BB962C8B-B14F-4D97-AF65-F5344CB8AC3E}">
        <p14:creationId xmlns:p14="http://schemas.microsoft.com/office/powerpoint/2010/main" val="2788992736"/>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57529" y="161694"/>
            <a:ext cx="7049612" cy="872989"/>
          </a:xfrm>
        </p:spPr>
        <p:txBody>
          <a:bodyPr>
            <a:noAutofit/>
          </a:bodyPr>
          <a:lstStyle/>
          <a:p>
            <a:pPr algn="ctr"/>
            <a:r>
              <a:rPr lang="hr-HR" b="1" dirty="0">
                <a:solidFill>
                  <a:schemeClr val="bg1"/>
                </a:solidFill>
                <a:latin typeface="+mn-lt"/>
              </a:rPr>
              <a:t>C-IED/EOD &amp; CBRNe</a:t>
            </a:r>
            <a:r>
              <a:rPr lang="hr-HR" b="1" dirty="0">
                <a:solidFill>
                  <a:schemeClr val="bg1"/>
                </a:solidFill>
                <a:latin typeface="+mn-lt"/>
              </a:rPr>
              <a:t> </a:t>
            </a:r>
            <a:r>
              <a:rPr lang="hr-HR" b="1" dirty="0">
                <a:solidFill>
                  <a:schemeClr val="bg1"/>
                </a:solidFill>
                <a:latin typeface="+mn-lt"/>
              </a:rPr>
              <a:t>ROBOTS TODAY</a:t>
            </a:r>
            <a:br>
              <a:rPr lang="hr-HR" b="1" dirty="0">
                <a:solidFill>
                  <a:schemeClr val="bg1"/>
                </a:solidFill>
                <a:latin typeface="+mn-lt"/>
              </a:rPr>
            </a:br>
            <a:r>
              <a:rPr lang="hr-HR" b="1" dirty="0">
                <a:solidFill>
                  <a:srgbClr val="C00000"/>
                </a:solidFill>
                <a:latin typeface="+mn-lt"/>
              </a:rPr>
              <a:t>LIGHT</a:t>
            </a:r>
            <a:endParaRPr lang="hr-HR" b="1" dirty="0">
              <a:solidFill>
                <a:srgbClr val="C00000"/>
              </a:solidFill>
              <a:latin typeface="+mn-lt"/>
            </a:endParaRPr>
          </a:p>
        </p:txBody>
      </p:sp>
      <p:pic>
        <p:nvPicPr>
          <p:cNvPr id="4" name="Content Placeholder 3" descr="http://media.defenceindustrydaily.com/images/LAND_Robot_TALON-IV_Engineer_Mine_Detector_lg.jpg"/>
          <p:cNvPicPr>
            <a:picLocks noGrp="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0" y="1272064"/>
            <a:ext cx="2558257" cy="1758473"/>
          </a:xfrm>
          <a:prstGeom prst="rect">
            <a:avLst/>
          </a:prstGeom>
          <a:noFill/>
          <a:ln>
            <a:noFill/>
          </a:ln>
        </p:spPr>
      </p:pic>
      <p:pic>
        <p:nvPicPr>
          <p:cNvPr id="5" name="Picture 4" descr="https://encrypted-tbn1.gstatic.com/images?q=tbn:ANd9GcTAjknJpeHekv9BkWS06FUqzvX1u86qFeCBvoOVfz8U52bVRd3vRQ"/>
          <p:cNvPicPr/>
          <p:nvPr/>
        </p:nvPicPr>
        <p:blipFill>
          <a:blip r:embed="rId3">
            <a:extLst>
              <a:ext uri="{28A0092B-C50C-407E-A947-70E740481C1C}">
                <a14:useLocalDpi xmlns:a14="http://schemas.microsoft.com/office/drawing/2010/main" val="0"/>
              </a:ext>
            </a:extLst>
          </a:blip>
          <a:srcRect/>
          <a:stretch>
            <a:fillRect/>
          </a:stretch>
        </p:blipFill>
        <p:spPr bwMode="auto">
          <a:xfrm>
            <a:off x="3785296" y="1272309"/>
            <a:ext cx="2432036" cy="1742594"/>
          </a:xfrm>
          <a:prstGeom prst="rect">
            <a:avLst/>
          </a:prstGeom>
          <a:noFill/>
          <a:ln>
            <a:noFill/>
          </a:ln>
        </p:spPr>
      </p:pic>
      <p:pic>
        <p:nvPicPr>
          <p:cNvPr id="6" name="Picture 5" descr="https://encrypted-tbn3.gstatic.com/images?q=tbn:ANd9GcQnnmthaw_M3PWOWDLWtlUB21CLwS92EE8Fw2LrAFek41AQ-XmPfw"/>
          <p:cNvPicPr/>
          <p:nvPr/>
        </p:nvPicPr>
        <p:blipFill>
          <a:blip r:embed="rId4">
            <a:extLst>
              <a:ext uri="{28A0092B-C50C-407E-A947-70E740481C1C}">
                <a14:useLocalDpi xmlns:a14="http://schemas.microsoft.com/office/drawing/2010/main" val="0"/>
              </a:ext>
            </a:extLst>
          </a:blip>
          <a:srcRect/>
          <a:stretch>
            <a:fillRect/>
          </a:stretch>
        </p:blipFill>
        <p:spPr bwMode="auto">
          <a:xfrm>
            <a:off x="6217332" y="1272309"/>
            <a:ext cx="2682233" cy="1742594"/>
          </a:xfrm>
          <a:prstGeom prst="rect">
            <a:avLst/>
          </a:prstGeom>
          <a:noFill/>
          <a:ln>
            <a:noFill/>
          </a:ln>
        </p:spPr>
      </p:pic>
      <p:pic>
        <p:nvPicPr>
          <p:cNvPr id="7" name="Picture 6" descr="https://encrypted-tbn2.gstatic.com/images?q=tbn:ANd9GcRF17VHyFYLo6T2de5OYOfAExueXiqWyZ3LTE8ndtEeMCy_GnE8pg"/>
          <p:cNvPicPr/>
          <p:nvPr/>
        </p:nvPicPr>
        <p:blipFill>
          <a:blip r:embed="rId5">
            <a:extLst>
              <a:ext uri="{28A0092B-C50C-407E-A947-70E740481C1C}">
                <a14:useLocalDpi xmlns:a14="http://schemas.microsoft.com/office/drawing/2010/main" val="0"/>
              </a:ext>
            </a:extLst>
          </a:blip>
          <a:srcRect/>
          <a:stretch>
            <a:fillRect/>
          </a:stretch>
        </p:blipFill>
        <p:spPr bwMode="auto">
          <a:xfrm>
            <a:off x="355881" y="3014903"/>
            <a:ext cx="2930726" cy="2217846"/>
          </a:xfrm>
          <a:prstGeom prst="rect">
            <a:avLst/>
          </a:prstGeom>
          <a:noFill/>
          <a:ln>
            <a:noFill/>
          </a:ln>
        </p:spPr>
      </p:pic>
      <p:pic>
        <p:nvPicPr>
          <p:cNvPr id="8" name="Picture 7" descr="https://encrypted-tbn1.gstatic.com/images?q=tbn:ANd9GcQV9qKYsl-yLRHjyxOkYxGGX31OvXHW1-A655xTdGeg5WuzDwwN"/>
          <p:cNvPicPr/>
          <p:nvPr/>
        </p:nvPicPr>
        <p:blipFill>
          <a:blip r:embed="rId6">
            <a:extLst>
              <a:ext uri="{28A0092B-C50C-407E-A947-70E740481C1C}">
                <a14:useLocalDpi xmlns:a14="http://schemas.microsoft.com/office/drawing/2010/main" val="0"/>
              </a:ext>
            </a:extLst>
          </a:blip>
          <a:srcRect/>
          <a:stretch>
            <a:fillRect/>
          </a:stretch>
        </p:blipFill>
        <p:spPr bwMode="auto">
          <a:xfrm>
            <a:off x="3286606" y="3014903"/>
            <a:ext cx="2991457" cy="2217846"/>
          </a:xfrm>
          <a:prstGeom prst="rect">
            <a:avLst/>
          </a:prstGeom>
          <a:noFill/>
          <a:ln>
            <a:noFill/>
          </a:ln>
        </p:spPr>
      </p:pic>
      <p:pic>
        <p:nvPicPr>
          <p:cNvPr id="9" name="Picture 8" descr="https://encrypted-tbn3.gstatic.com/images?q=tbn:ANd9GcRn2uyVrfiGJzF0UyqOw1ps1Gs7_NIXdGIRhZbDhKTfp9lremNH"/>
          <p:cNvPicPr/>
          <p:nvPr/>
        </p:nvPicPr>
        <p:blipFill>
          <a:blip r:embed="rId7">
            <a:extLst>
              <a:ext uri="{28A0092B-C50C-407E-A947-70E740481C1C}">
                <a14:useLocalDpi xmlns:a14="http://schemas.microsoft.com/office/drawing/2010/main" val="0"/>
              </a:ext>
            </a:extLst>
          </a:blip>
          <a:srcRect/>
          <a:stretch>
            <a:fillRect/>
          </a:stretch>
        </p:blipFill>
        <p:spPr bwMode="auto">
          <a:xfrm>
            <a:off x="6278064" y="2998495"/>
            <a:ext cx="3044363" cy="2254006"/>
          </a:xfrm>
          <a:prstGeom prst="rect">
            <a:avLst/>
          </a:prstGeom>
          <a:noFill/>
          <a:ln>
            <a:noFill/>
          </a:ln>
        </p:spPr>
      </p:pic>
      <p:pic>
        <p:nvPicPr>
          <p:cNvPr id="10" name="Picture 9" descr="https://encrypted-tbn0.gstatic.com/images?q=tbn:ANd9GcTPQ1mF06on8rxJKFkiRrfbBEvu40NxliGEATOPeoob2sQq8HtAGg"/>
          <p:cNvPicPr/>
          <p:nvPr/>
        </p:nvPicPr>
        <p:blipFill>
          <a:blip r:embed="rId8">
            <a:extLst>
              <a:ext uri="{28A0092B-C50C-407E-A947-70E740481C1C}">
                <a14:useLocalDpi xmlns:a14="http://schemas.microsoft.com/office/drawing/2010/main" val="0"/>
              </a:ext>
            </a:extLst>
          </a:blip>
          <a:srcRect/>
          <a:stretch>
            <a:fillRect/>
          </a:stretch>
        </p:blipFill>
        <p:spPr bwMode="auto">
          <a:xfrm>
            <a:off x="647848" y="5232750"/>
            <a:ext cx="2640330" cy="2095500"/>
          </a:xfrm>
          <a:prstGeom prst="rect">
            <a:avLst/>
          </a:prstGeom>
          <a:noFill/>
          <a:ln>
            <a:noFill/>
          </a:ln>
        </p:spPr>
      </p:pic>
      <p:pic>
        <p:nvPicPr>
          <p:cNvPr id="11" name="Picture 10" descr="https://encrypted-tbn0.gstatic.com/images?q=tbn:ANd9GcR_ImG_dF5y6fpzplwNC9A1Mv_QhTPZWtuQtIHFnihWFdFNIdMX"/>
          <p:cNvPicPr/>
          <p:nvPr/>
        </p:nvPicPr>
        <p:blipFill>
          <a:blip r:embed="rId9">
            <a:extLst>
              <a:ext uri="{28A0092B-C50C-407E-A947-70E740481C1C}">
                <a14:useLocalDpi xmlns:a14="http://schemas.microsoft.com/office/drawing/2010/main" val="0"/>
              </a:ext>
            </a:extLst>
          </a:blip>
          <a:srcRect/>
          <a:stretch>
            <a:fillRect/>
          </a:stretch>
        </p:blipFill>
        <p:spPr bwMode="auto">
          <a:xfrm>
            <a:off x="3286607" y="5232750"/>
            <a:ext cx="3247561" cy="2095500"/>
          </a:xfrm>
          <a:prstGeom prst="rect">
            <a:avLst/>
          </a:prstGeom>
          <a:noFill/>
          <a:ln>
            <a:noFill/>
          </a:ln>
        </p:spPr>
      </p:pic>
      <p:pic>
        <p:nvPicPr>
          <p:cNvPr id="12" name="Picture 11" descr="https://encrypted-tbn0.gstatic.com/images?q=tbn:ANd9GcQdyXKW-ieaYWEu7hoH3lki9DAxJ3jD-LbJeAyQMLqexYUjKjhY"/>
          <p:cNvPicPr/>
          <p:nvPr/>
        </p:nvPicPr>
        <p:blipFill>
          <a:blip r:embed="rId10">
            <a:extLst>
              <a:ext uri="{28A0092B-C50C-407E-A947-70E740481C1C}">
                <a14:useLocalDpi xmlns:a14="http://schemas.microsoft.com/office/drawing/2010/main" val="0"/>
              </a:ext>
            </a:extLst>
          </a:blip>
          <a:srcRect/>
          <a:stretch>
            <a:fillRect/>
          </a:stretch>
        </p:blipFill>
        <p:spPr bwMode="auto">
          <a:xfrm>
            <a:off x="6534168" y="5245541"/>
            <a:ext cx="2395855" cy="2103184"/>
          </a:xfrm>
          <a:prstGeom prst="rect">
            <a:avLst/>
          </a:prstGeom>
          <a:noFill/>
          <a:ln>
            <a:noFill/>
          </a:ln>
        </p:spPr>
      </p:pic>
    </p:spTree>
    <p:extLst>
      <p:ext uri="{BB962C8B-B14F-4D97-AF65-F5344CB8AC3E}">
        <p14:creationId xmlns:p14="http://schemas.microsoft.com/office/powerpoint/2010/main" val="2711810251"/>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485658" y="114300"/>
            <a:ext cx="7049612" cy="872115"/>
          </a:xfrm>
        </p:spPr>
        <p:txBody>
          <a:bodyPr>
            <a:noAutofit/>
          </a:bodyPr>
          <a:lstStyle/>
          <a:p>
            <a:pPr algn="ctr"/>
            <a:r>
              <a:rPr lang="hr-HR" b="1" dirty="0">
                <a:solidFill>
                  <a:schemeClr val="bg1"/>
                </a:solidFill>
                <a:latin typeface="+mn-lt"/>
              </a:rPr>
              <a:t>C-IED/EOD &amp; CBRNe</a:t>
            </a:r>
            <a:r>
              <a:rPr lang="hr-HR" dirty="0">
                <a:solidFill>
                  <a:schemeClr val="bg1"/>
                </a:solidFill>
                <a:latin typeface="+mn-lt"/>
              </a:rPr>
              <a:t> </a:t>
            </a:r>
            <a:r>
              <a:rPr lang="hr-HR" b="1" dirty="0">
                <a:solidFill>
                  <a:schemeClr val="bg1"/>
                </a:solidFill>
                <a:latin typeface="+mn-lt"/>
              </a:rPr>
              <a:t>ROBOTS TODAY</a:t>
            </a:r>
            <a:br>
              <a:rPr lang="hr-HR" b="1" dirty="0">
                <a:solidFill>
                  <a:schemeClr val="bg1"/>
                </a:solidFill>
                <a:latin typeface="+mn-lt"/>
              </a:rPr>
            </a:br>
            <a:r>
              <a:rPr lang="hr-HR" b="1" dirty="0">
                <a:solidFill>
                  <a:srgbClr val="C00000"/>
                </a:solidFill>
                <a:latin typeface="+mn-lt"/>
              </a:rPr>
              <a:t>MEDIUM</a:t>
            </a:r>
            <a:endParaRPr lang="hr-HR" b="1" dirty="0">
              <a:solidFill>
                <a:srgbClr val="C00000"/>
              </a:solidFill>
              <a:latin typeface="+mn-lt"/>
            </a:endParaRPr>
          </a:p>
        </p:txBody>
      </p:sp>
      <p:pic>
        <p:nvPicPr>
          <p:cNvPr id="13" name="Picture 12" descr="https://encrypted-tbn3.gstatic.com/images?q=tbn:ANd9GcT8SfR63z2LfwxoF8_5RsKlbJZ4y1S4uCb_CyrMQlMkb8I9-1eo"/>
          <p:cNvPicPr/>
          <p:nvPr/>
        </p:nvPicPr>
        <p:blipFill>
          <a:blip r:embed="rId2">
            <a:extLst>
              <a:ext uri="{28A0092B-C50C-407E-A947-70E740481C1C}">
                <a14:useLocalDpi xmlns:a14="http://schemas.microsoft.com/office/drawing/2010/main" val="0"/>
              </a:ext>
            </a:extLst>
          </a:blip>
          <a:srcRect/>
          <a:stretch>
            <a:fillRect/>
          </a:stretch>
        </p:blipFill>
        <p:spPr bwMode="auto">
          <a:xfrm>
            <a:off x="355881" y="1430727"/>
            <a:ext cx="2851517" cy="1901011"/>
          </a:xfrm>
          <a:prstGeom prst="rect">
            <a:avLst/>
          </a:prstGeom>
          <a:noFill/>
          <a:ln>
            <a:noFill/>
          </a:ln>
        </p:spPr>
      </p:pic>
      <p:pic>
        <p:nvPicPr>
          <p:cNvPr id="14" name="Picture 13" descr="https://encrypted-tbn3.gstatic.com/images?q=tbn:ANd9GcRJK_xzzTP9O-0EmW6i3zPsCMYkjTp5bXDf5b8OGMGx2dv6Fim_6w"/>
          <p:cNvPicPr/>
          <p:nvPr/>
        </p:nvPicPr>
        <p:blipFill>
          <a:blip r:embed="rId3">
            <a:extLst>
              <a:ext uri="{28A0092B-C50C-407E-A947-70E740481C1C}">
                <a14:useLocalDpi xmlns:a14="http://schemas.microsoft.com/office/drawing/2010/main" val="0"/>
              </a:ext>
            </a:extLst>
          </a:blip>
          <a:srcRect/>
          <a:stretch>
            <a:fillRect/>
          </a:stretch>
        </p:blipFill>
        <p:spPr bwMode="auto">
          <a:xfrm>
            <a:off x="3207398" y="1430727"/>
            <a:ext cx="2693099" cy="1901011"/>
          </a:xfrm>
          <a:prstGeom prst="rect">
            <a:avLst/>
          </a:prstGeom>
          <a:noFill/>
          <a:ln>
            <a:noFill/>
          </a:ln>
        </p:spPr>
      </p:pic>
      <p:pic>
        <p:nvPicPr>
          <p:cNvPr id="15" name="Picture 14" descr="https://encrypted-tbn1.gstatic.com/images?q=tbn:ANd9GcSgElhC9wKSBLAdmekdz3WBp3MQT1wQzALDoGIVkBgc9jYtnrTG"/>
          <p:cNvPicPr/>
          <p:nvPr/>
        </p:nvPicPr>
        <p:blipFill>
          <a:blip r:embed="rId4">
            <a:extLst>
              <a:ext uri="{28A0092B-C50C-407E-A947-70E740481C1C}">
                <a14:useLocalDpi xmlns:a14="http://schemas.microsoft.com/office/drawing/2010/main" val="0"/>
              </a:ext>
            </a:extLst>
          </a:blip>
          <a:srcRect/>
          <a:stretch>
            <a:fillRect/>
          </a:stretch>
        </p:blipFill>
        <p:spPr bwMode="auto">
          <a:xfrm>
            <a:off x="5900497" y="1430727"/>
            <a:ext cx="3722814" cy="1901011"/>
          </a:xfrm>
          <a:prstGeom prst="rect">
            <a:avLst/>
          </a:prstGeom>
          <a:noFill/>
          <a:ln>
            <a:noFill/>
          </a:ln>
        </p:spPr>
      </p:pic>
      <p:pic>
        <p:nvPicPr>
          <p:cNvPr id="8" name="Picture 7" descr="ulp_gripper_intro0227.jpg"/>
          <p:cNvPicPr>
            <a:picLocks noChangeAspect="1"/>
          </p:cNvPicPr>
          <p:nvPr/>
        </p:nvPicPr>
        <p:blipFill>
          <a:blip r:embed="rId5" cstate="print"/>
          <a:stretch>
            <a:fillRect/>
          </a:stretch>
        </p:blipFill>
        <p:spPr>
          <a:xfrm>
            <a:off x="2141289" y="3331738"/>
            <a:ext cx="6165444" cy="3564396"/>
          </a:xfrm>
          <a:prstGeom prst="rect">
            <a:avLst/>
          </a:prstGeom>
        </p:spPr>
      </p:pic>
    </p:spTree>
    <p:extLst>
      <p:ext uri="{BB962C8B-B14F-4D97-AF65-F5344CB8AC3E}">
        <p14:creationId xmlns:p14="http://schemas.microsoft.com/office/powerpoint/2010/main" val="2342068164"/>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89958" y="161695"/>
            <a:ext cx="7049612" cy="864170"/>
          </a:xfrm>
        </p:spPr>
        <p:txBody>
          <a:bodyPr>
            <a:noAutofit/>
          </a:bodyPr>
          <a:lstStyle/>
          <a:p>
            <a:pPr algn="ctr"/>
            <a:r>
              <a:rPr lang="hr-HR" b="1" dirty="0">
                <a:solidFill>
                  <a:schemeClr val="bg1"/>
                </a:solidFill>
                <a:latin typeface="+mn-lt"/>
              </a:rPr>
              <a:t>C-IED/EOD &amp; CBRNe</a:t>
            </a:r>
            <a:r>
              <a:rPr lang="hr-HR" dirty="0">
                <a:solidFill>
                  <a:schemeClr val="bg1"/>
                </a:solidFill>
                <a:latin typeface="+mn-lt"/>
              </a:rPr>
              <a:t> </a:t>
            </a:r>
            <a:r>
              <a:rPr lang="hr-HR" b="1" dirty="0">
                <a:solidFill>
                  <a:schemeClr val="bg1"/>
                </a:solidFill>
                <a:latin typeface="+mn-lt"/>
              </a:rPr>
              <a:t>ROBOTS TODAY</a:t>
            </a:r>
            <a:br>
              <a:rPr lang="hr-HR" b="1" dirty="0">
                <a:solidFill>
                  <a:schemeClr val="bg1"/>
                </a:solidFill>
                <a:latin typeface="+mn-lt"/>
              </a:rPr>
            </a:br>
            <a:r>
              <a:rPr lang="en-US" b="1" dirty="0">
                <a:solidFill>
                  <a:srgbClr val="C00000"/>
                </a:solidFill>
                <a:latin typeface="+mn-lt"/>
              </a:rPr>
              <a:t>HEAVY</a:t>
            </a:r>
            <a:endParaRPr lang="hr-HR" b="1" dirty="0">
              <a:solidFill>
                <a:srgbClr val="C00000"/>
              </a:solidFill>
              <a:latin typeface="+mn-lt"/>
            </a:endParaRPr>
          </a:p>
        </p:txBody>
      </p:sp>
      <p:pic>
        <p:nvPicPr>
          <p:cNvPr id="8" name="Picture 7" descr="https://encrypted-tbn3.gstatic.com/images?q=tbn:ANd9GcQ_FspfjjxI3b-ibDDIWokhmdp32YNJUwRNX0f11jK4_MJdYM2-"/>
          <p:cNvPicPr/>
          <p:nvPr/>
        </p:nvPicPr>
        <p:blipFill>
          <a:blip r:embed="rId2">
            <a:extLst>
              <a:ext uri="{28A0092B-C50C-407E-A947-70E740481C1C}">
                <a14:useLocalDpi xmlns:a14="http://schemas.microsoft.com/office/drawing/2010/main" val="0"/>
              </a:ext>
            </a:extLst>
          </a:blip>
          <a:srcRect/>
          <a:stretch>
            <a:fillRect/>
          </a:stretch>
        </p:blipFill>
        <p:spPr bwMode="auto">
          <a:xfrm>
            <a:off x="7220422" y="1272309"/>
            <a:ext cx="2613890" cy="1834960"/>
          </a:xfrm>
          <a:prstGeom prst="rect">
            <a:avLst/>
          </a:prstGeom>
          <a:noFill/>
          <a:ln>
            <a:noFill/>
          </a:ln>
        </p:spPr>
      </p:pic>
      <p:pic>
        <p:nvPicPr>
          <p:cNvPr id="9" name="Picture 8" descr="https://encrypted-tbn1.gstatic.com/images?q=tbn:ANd9GcSTF_kYM82xMUPGEQ0y4pbN7Vw0YGAonsMzRtsuICzhaepoNdI_mw"/>
          <p:cNvPicPr/>
          <p:nvPr/>
        </p:nvPicPr>
        <p:blipFill>
          <a:blip r:embed="rId3">
            <a:extLst>
              <a:ext uri="{28A0092B-C50C-407E-A947-70E740481C1C}">
                <a14:useLocalDpi xmlns:a14="http://schemas.microsoft.com/office/drawing/2010/main" val="0"/>
              </a:ext>
            </a:extLst>
          </a:blip>
          <a:srcRect/>
          <a:stretch>
            <a:fillRect/>
          </a:stretch>
        </p:blipFill>
        <p:spPr bwMode="auto">
          <a:xfrm>
            <a:off x="2899288" y="1272308"/>
            <a:ext cx="2701142" cy="1834960"/>
          </a:xfrm>
          <a:prstGeom prst="rect">
            <a:avLst/>
          </a:prstGeom>
          <a:noFill/>
          <a:ln>
            <a:noFill/>
          </a:ln>
        </p:spPr>
      </p:pic>
      <p:pic>
        <p:nvPicPr>
          <p:cNvPr id="10" name="Picture 9" descr="https://encrypted-tbn1.gstatic.com/images?q=tbn:ANd9GcRp1V5ZRRAHjZY_I3pUEFZd8z-MsGb0lSsIPGOhEgv2GpHNwR4B3w"/>
          <p:cNvPicPr/>
          <p:nvPr/>
        </p:nvPicPr>
        <p:blipFill>
          <a:blip r:embed="rId4">
            <a:extLst>
              <a:ext uri="{28A0092B-C50C-407E-A947-70E740481C1C}">
                <a14:useLocalDpi xmlns:a14="http://schemas.microsoft.com/office/drawing/2010/main" val="0"/>
              </a:ext>
            </a:extLst>
          </a:blip>
          <a:srcRect/>
          <a:stretch>
            <a:fillRect/>
          </a:stretch>
        </p:blipFill>
        <p:spPr bwMode="auto">
          <a:xfrm>
            <a:off x="5580341" y="1025865"/>
            <a:ext cx="1600264" cy="2097596"/>
          </a:xfrm>
          <a:prstGeom prst="rect">
            <a:avLst/>
          </a:prstGeom>
          <a:noFill/>
          <a:ln>
            <a:noFill/>
          </a:ln>
        </p:spPr>
      </p:pic>
      <p:pic>
        <p:nvPicPr>
          <p:cNvPr id="11" name="Picture 10" descr="https://encrypted-tbn1.gstatic.com/images?q=tbn:ANd9GcQ8QHEX33ZIsEWDkBGiHFcckDQgKraOI4ooijKnnD4RJEljU8rHSA"/>
          <p:cNvPicPr/>
          <p:nvPr/>
        </p:nvPicPr>
        <p:blipFill>
          <a:blip r:embed="rId5">
            <a:extLst>
              <a:ext uri="{28A0092B-C50C-407E-A947-70E740481C1C}">
                <a14:useLocalDpi xmlns:a14="http://schemas.microsoft.com/office/drawing/2010/main" val="0"/>
              </a:ext>
            </a:extLst>
          </a:blip>
          <a:srcRect/>
          <a:stretch>
            <a:fillRect/>
          </a:stretch>
        </p:blipFill>
        <p:spPr bwMode="auto">
          <a:xfrm>
            <a:off x="355881" y="1272310"/>
            <a:ext cx="2534682" cy="1834958"/>
          </a:xfrm>
          <a:prstGeom prst="rect">
            <a:avLst/>
          </a:prstGeom>
          <a:noFill/>
          <a:ln>
            <a:noFill/>
          </a:ln>
        </p:spPr>
      </p:pic>
      <p:pic>
        <p:nvPicPr>
          <p:cNvPr id="12" name="Picture 11" descr="https://encrypted-tbn0.gstatic.com/images?q=tbn:ANd9GcSs8Yg4sg8UoEFsMkNh7JxVUJiBD9cvYo-umw9N4QvM7zqksjtA"/>
          <p:cNvPicPr/>
          <p:nvPr/>
        </p:nvPicPr>
        <p:blipFill>
          <a:blip r:embed="rId6">
            <a:extLst>
              <a:ext uri="{28A0092B-C50C-407E-A947-70E740481C1C}">
                <a14:useLocalDpi xmlns:a14="http://schemas.microsoft.com/office/drawing/2010/main" val="0"/>
              </a:ext>
            </a:extLst>
          </a:blip>
          <a:srcRect/>
          <a:stretch>
            <a:fillRect/>
          </a:stretch>
        </p:blipFill>
        <p:spPr bwMode="auto">
          <a:xfrm>
            <a:off x="118254" y="3058788"/>
            <a:ext cx="2543407" cy="1757720"/>
          </a:xfrm>
          <a:prstGeom prst="rect">
            <a:avLst/>
          </a:prstGeom>
          <a:noFill/>
          <a:ln>
            <a:noFill/>
          </a:ln>
        </p:spPr>
      </p:pic>
      <p:pic>
        <p:nvPicPr>
          <p:cNvPr id="16" name="Picture 15" descr="https://encrypted-tbn1.gstatic.com/images?q=tbn:ANd9GcQsYzKNTzWILjfUvoQhWpevyOIJT4VOTgpsCd7G66hhm3xvJ9cG"/>
          <p:cNvPicPr/>
          <p:nvPr/>
        </p:nvPicPr>
        <p:blipFill>
          <a:blip r:embed="rId7">
            <a:extLst>
              <a:ext uri="{28A0092B-C50C-407E-A947-70E740481C1C}">
                <a14:useLocalDpi xmlns:a14="http://schemas.microsoft.com/office/drawing/2010/main" val="0"/>
              </a:ext>
            </a:extLst>
          </a:blip>
          <a:srcRect/>
          <a:stretch>
            <a:fillRect/>
          </a:stretch>
        </p:blipFill>
        <p:spPr bwMode="auto">
          <a:xfrm>
            <a:off x="2674533" y="3080994"/>
            <a:ext cx="2354081" cy="1757720"/>
          </a:xfrm>
          <a:prstGeom prst="rect">
            <a:avLst/>
          </a:prstGeom>
          <a:noFill/>
          <a:ln>
            <a:noFill/>
          </a:ln>
        </p:spPr>
      </p:pic>
      <p:pic>
        <p:nvPicPr>
          <p:cNvPr id="19" name="Picture 18" descr="https://encrypted-tbn2.gstatic.com/images?q=tbn:ANd9GcSH7XBRhb_jOkrlD1zj8T6bkpyel6X3EASpmeUkuFtfAb1nEM0E"/>
          <p:cNvPicPr/>
          <p:nvPr/>
        </p:nvPicPr>
        <p:blipFill>
          <a:blip r:embed="rId8">
            <a:extLst>
              <a:ext uri="{28A0092B-C50C-407E-A947-70E740481C1C}">
                <a14:useLocalDpi xmlns:a14="http://schemas.microsoft.com/office/drawing/2010/main" val="0"/>
              </a:ext>
            </a:extLst>
          </a:blip>
          <a:srcRect/>
          <a:stretch>
            <a:fillRect/>
          </a:stretch>
        </p:blipFill>
        <p:spPr bwMode="auto">
          <a:xfrm>
            <a:off x="5028614" y="3080994"/>
            <a:ext cx="2335086" cy="1755331"/>
          </a:xfrm>
          <a:prstGeom prst="rect">
            <a:avLst/>
          </a:prstGeom>
          <a:noFill/>
          <a:ln>
            <a:noFill/>
          </a:ln>
        </p:spPr>
      </p:pic>
      <p:pic>
        <p:nvPicPr>
          <p:cNvPr id="20" name="Picture 19" descr="https://encrypted-tbn3.gstatic.com/images?q=tbn:ANd9GcTYkz3PPVqhEda_lpvlvCtYaJ13h9tYRFIvR-5WvyT5X_5dDri5-Q"/>
          <p:cNvPicPr/>
          <p:nvPr/>
        </p:nvPicPr>
        <p:blipFill>
          <a:blip r:embed="rId9">
            <a:extLst>
              <a:ext uri="{28A0092B-C50C-407E-A947-70E740481C1C}">
                <a14:useLocalDpi xmlns:a14="http://schemas.microsoft.com/office/drawing/2010/main" val="0"/>
              </a:ext>
            </a:extLst>
          </a:blip>
          <a:srcRect/>
          <a:stretch>
            <a:fillRect/>
          </a:stretch>
        </p:blipFill>
        <p:spPr bwMode="auto">
          <a:xfrm>
            <a:off x="449570" y="4838712"/>
            <a:ext cx="2678619" cy="1899004"/>
          </a:xfrm>
          <a:prstGeom prst="rect">
            <a:avLst/>
          </a:prstGeom>
          <a:noFill/>
          <a:ln>
            <a:noFill/>
          </a:ln>
        </p:spPr>
      </p:pic>
      <p:pic>
        <p:nvPicPr>
          <p:cNvPr id="21" name="Picture 20" descr="http://farm9.staticflickr.com/8005/7131803855_332c653432.jpg"/>
          <p:cNvPicPr/>
          <p:nvPr/>
        </p:nvPicPr>
        <p:blipFill>
          <a:blip r:embed="rId10">
            <a:extLst>
              <a:ext uri="{28A0092B-C50C-407E-A947-70E740481C1C}">
                <a14:useLocalDpi xmlns:a14="http://schemas.microsoft.com/office/drawing/2010/main" val="0"/>
              </a:ext>
            </a:extLst>
          </a:blip>
          <a:srcRect/>
          <a:stretch>
            <a:fillRect/>
          </a:stretch>
        </p:blipFill>
        <p:spPr bwMode="auto">
          <a:xfrm>
            <a:off x="3115750" y="4838715"/>
            <a:ext cx="2705538" cy="1899002"/>
          </a:xfrm>
          <a:prstGeom prst="rect">
            <a:avLst/>
          </a:prstGeom>
          <a:noFill/>
          <a:ln>
            <a:noFill/>
          </a:ln>
        </p:spPr>
      </p:pic>
      <p:pic>
        <p:nvPicPr>
          <p:cNvPr id="22" name="Picture 21" descr="https://encrypted-tbn3.gstatic.com/images?q=tbn:ANd9GcTab7yEXzhuXbUf479m_RPl4HeQkqJhsYck8HJjTWWFp0LRDf2A"/>
          <p:cNvPicPr/>
          <p:nvPr/>
        </p:nvPicPr>
        <p:blipFill>
          <a:blip r:embed="rId11">
            <a:extLst>
              <a:ext uri="{28A0092B-C50C-407E-A947-70E740481C1C}">
                <a14:useLocalDpi xmlns:a14="http://schemas.microsoft.com/office/drawing/2010/main" val="0"/>
              </a:ext>
            </a:extLst>
          </a:blip>
          <a:srcRect/>
          <a:stretch>
            <a:fillRect/>
          </a:stretch>
        </p:blipFill>
        <p:spPr bwMode="auto">
          <a:xfrm>
            <a:off x="5833727" y="4798678"/>
            <a:ext cx="2205408" cy="1939037"/>
          </a:xfrm>
          <a:prstGeom prst="rect">
            <a:avLst/>
          </a:prstGeom>
          <a:noFill/>
          <a:ln>
            <a:noFill/>
          </a:ln>
        </p:spPr>
      </p:pic>
      <p:pic>
        <p:nvPicPr>
          <p:cNvPr id="23" name="Picture 22" descr="https://encrypted-tbn1.gstatic.com/images?q=tbn:ANd9GcRGkc8R1h8LtvzQufnxWLaSqoCd1_AjnrQO4pRxm-tY6vZNwUVq"/>
          <p:cNvPicPr/>
          <p:nvPr/>
        </p:nvPicPr>
        <p:blipFill>
          <a:blip r:embed="rId12">
            <a:extLst>
              <a:ext uri="{28A0092B-C50C-407E-A947-70E740481C1C}">
                <a14:useLocalDpi xmlns:a14="http://schemas.microsoft.com/office/drawing/2010/main" val="0"/>
              </a:ext>
            </a:extLst>
          </a:blip>
          <a:srcRect/>
          <a:stretch>
            <a:fillRect/>
          </a:stretch>
        </p:blipFill>
        <p:spPr bwMode="auto">
          <a:xfrm>
            <a:off x="7402834" y="3114774"/>
            <a:ext cx="2431479" cy="1683903"/>
          </a:xfrm>
          <a:prstGeom prst="rect">
            <a:avLst/>
          </a:prstGeom>
          <a:noFill/>
          <a:ln>
            <a:noFill/>
          </a:ln>
        </p:spPr>
      </p:pic>
    </p:spTree>
    <p:extLst>
      <p:ext uri="{BB962C8B-B14F-4D97-AF65-F5344CB8AC3E}">
        <p14:creationId xmlns:p14="http://schemas.microsoft.com/office/powerpoint/2010/main" val="473119922"/>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45976" y="114300"/>
            <a:ext cx="7049612" cy="920383"/>
          </a:xfrm>
        </p:spPr>
        <p:txBody>
          <a:bodyPr>
            <a:noAutofit/>
          </a:bodyPr>
          <a:lstStyle/>
          <a:p>
            <a:pPr algn="ctr"/>
            <a:r>
              <a:rPr lang="hr-HR" b="1" dirty="0">
                <a:solidFill>
                  <a:schemeClr val="bg1"/>
                </a:solidFill>
                <a:latin typeface="+mn-lt"/>
              </a:rPr>
              <a:t>C-IED/EOD &amp; CBRNe</a:t>
            </a:r>
            <a:r>
              <a:rPr lang="hr-HR" dirty="0">
                <a:solidFill>
                  <a:schemeClr val="bg1"/>
                </a:solidFill>
                <a:latin typeface="+mn-lt"/>
              </a:rPr>
              <a:t> </a:t>
            </a:r>
            <a:r>
              <a:rPr lang="hr-HR" b="1" dirty="0">
                <a:solidFill>
                  <a:schemeClr val="bg1"/>
                </a:solidFill>
                <a:latin typeface="+mn-lt"/>
              </a:rPr>
              <a:t>ROBOTS TODAY</a:t>
            </a:r>
            <a:r>
              <a:rPr lang="hr-HR" b="1" dirty="0">
                <a:latin typeface="+mn-lt"/>
              </a:rPr>
              <a:t/>
            </a:r>
            <a:br>
              <a:rPr lang="hr-HR" b="1" dirty="0">
                <a:latin typeface="+mn-lt"/>
              </a:rPr>
            </a:br>
            <a:r>
              <a:rPr lang="en-US" b="1" dirty="0">
                <a:solidFill>
                  <a:srgbClr val="C00000"/>
                </a:solidFill>
                <a:latin typeface="+mn-lt"/>
              </a:rPr>
              <a:t>HEAVY</a:t>
            </a:r>
            <a:endParaRPr lang="hr-HR" b="1" dirty="0">
              <a:solidFill>
                <a:srgbClr val="C00000"/>
              </a:solidFill>
              <a:latin typeface="+mn-lt"/>
            </a:endParaRPr>
          </a:p>
        </p:txBody>
      </p:sp>
      <p:pic>
        <p:nvPicPr>
          <p:cNvPr id="4" name="Picture 3" descr="https://encrypted-tbn2.gstatic.com/images?q=tbn:ANd9GcRIhgT15HHH6XJ8GEXda_4wHavyIPcdi2gtDXU3OQBgtXmFjNIQ"/>
          <p:cNvPicPr/>
          <p:nvPr/>
        </p:nvPicPr>
        <p:blipFill>
          <a:blip r:embed="rId2">
            <a:extLst>
              <a:ext uri="{28A0092B-C50C-407E-A947-70E740481C1C}">
                <a14:useLocalDpi xmlns:a14="http://schemas.microsoft.com/office/drawing/2010/main" val="0"/>
              </a:ext>
            </a:extLst>
          </a:blip>
          <a:srcRect/>
          <a:stretch>
            <a:fillRect/>
          </a:stretch>
        </p:blipFill>
        <p:spPr bwMode="auto">
          <a:xfrm>
            <a:off x="989552" y="1386364"/>
            <a:ext cx="3879090" cy="2579045"/>
          </a:xfrm>
          <a:prstGeom prst="rect">
            <a:avLst/>
          </a:prstGeom>
          <a:noFill/>
          <a:ln>
            <a:noFill/>
          </a:ln>
        </p:spPr>
      </p:pic>
      <p:pic>
        <p:nvPicPr>
          <p:cNvPr id="5" name="Picture 4" descr="https://encrypted-tbn1.gstatic.com/images?q=tbn:ANd9GcQGIiGJDlEX2aeXQ73ayogYEpv9oLi02bjoRd2N2tyThjD_Bf-7IA"/>
          <p:cNvPicPr/>
          <p:nvPr/>
        </p:nvPicPr>
        <p:blipFill>
          <a:blip r:embed="rId3">
            <a:extLst>
              <a:ext uri="{28A0092B-C50C-407E-A947-70E740481C1C}">
                <a14:useLocalDpi xmlns:a14="http://schemas.microsoft.com/office/drawing/2010/main" val="0"/>
              </a:ext>
            </a:extLst>
          </a:blip>
          <a:srcRect/>
          <a:stretch>
            <a:fillRect/>
          </a:stretch>
        </p:blipFill>
        <p:spPr bwMode="auto">
          <a:xfrm>
            <a:off x="4870783" y="1386364"/>
            <a:ext cx="4277275" cy="2579045"/>
          </a:xfrm>
          <a:prstGeom prst="rect">
            <a:avLst/>
          </a:prstGeom>
          <a:noFill/>
          <a:ln>
            <a:noFill/>
          </a:ln>
        </p:spPr>
      </p:pic>
      <p:pic>
        <p:nvPicPr>
          <p:cNvPr id="6" name="Picture 5" descr="https://encrypted-tbn1.gstatic.com/images?q=tbn:ANd9GcRda_hY2kQgxKdrPYF16o_6aIw_wcMRcujXOMBlfoGYdCQ6Hk4knw"/>
          <p:cNvPicPr/>
          <p:nvPr/>
        </p:nvPicPr>
        <p:blipFill>
          <a:blip r:embed="rId4">
            <a:extLst>
              <a:ext uri="{28A0092B-C50C-407E-A947-70E740481C1C}">
                <a14:useLocalDpi xmlns:a14="http://schemas.microsoft.com/office/drawing/2010/main" val="0"/>
              </a:ext>
            </a:extLst>
          </a:blip>
          <a:srcRect/>
          <a:stretch>
            <a:fillRect/>
          </a:stretch>
        </p:blipFill>
        <p:spPr bwMode="auto">
          <a:xfrm>
            <a:off x="593506" y="4254537"/>
            <a:ext cx="3020938" cy="2352022"/>
          </a:xfrm>
          <a:prstGeom prst="rect">
            <a:avLst/>
          </a:prstGeom>
          <a:noFill/>
          <a:ln>
            <a:noFill/>
          </a:ln>
        </p:spPr>
      </p:pic>
      <p:pic>
        <p:nvPicPr>
          <p:cNvPr id="7" name="Picture 6" descr="https://encrypted-tbn1.gstatic.com/images?q=tbn:ANd9GcSO2PvVSoh2RQK1nBUfS58CRQVVuvVZE7VyBiS1fg39AReV7bOimw"/>
          <p:cNvPicPr/>
          <p:nvPr/>
        </p:nvPicPr>
        <p:blipFill>
          <a:blip r:embed="rId5">
            <a:extLst>
              <a:ext uri="{28A0092B-C50C-407E-A947-70E740481C1C}">
                <a14:useLocalDpi xmlns:a14="http://schemas.microsoft.com/office/drawing/2010/main" val="0"/>
              </a:ext>
            </a:extLst>
          </a:blip>
          <a:srcRect/>
          <a:stretch>
            <a:fillRect/>
          </a:stretch>
        </p:blipFill>
        <p:spPr bwMode="auto">
          <a:xfrm>
            <a:off x="3614445" y="4254537"/>
            <a:ext cx="2851517" cy="2352022"/>
          </a:xfrm>
          <a:prstGeom prst="rect">
            <a:avLst/>
          </a:prstGeom>
          <a:noFill/>
          <a:ln>
            <a:noFill/>
          </a:ln>
        </p:spPr>
      </p:pic>
      <p:pic>
        <p:nvPicPr>
          <p:cNvPr id="9" name="Picture 8" descr="https://encrypted-tbn1.gstatic.com/images?q=tbn:ANd9GcRc6uWxMQV5RkCLYVqYl2khbwsxf9VrdETp-Wt1k8knoKTDy4GZ"/>
          <p:cNvPicPr/>
          <p:nvPr/>
        </p:nvPicPr>
        <p:blipFill>
          <a:blip r:embed="rId6">
            <a:extLst>
              <a:ext uri="{28A0092B-C50C-407E-A947-70E740481C1C}">
                <a14:useLocalDpi xmlns:a14="http://schemas.microsoft.com/office/drawing/2010/main" val="0"/>
              </a:ext>
            </a:extLst>
          </a:blip>
          <a:srcRect/>
          <a:stretch>
            <a:fillRect/>
          </a:stretch>
        </p:blipFill>
        <p:spPr bwMode="auto">
          <a:xfrm>
            <a:off x="6465961" y="4282244"/>
            <a:ext cx="2998931" cy="2324315"/>
          </a:xfrm>
          <a:prstGeom prst="rect">
            <a:avLst/>
          </a:prstGeom>
          <a:noFill/>
          <a:ln>
            <a:noFill/>
          </a:ln>
        </p:spPr>
      </p:pic>
    </p:spTree>
    <p:extLst>
      <p:ext uri="{BB962C8B-B14F-4D97-AF65-F5344CB8AC3E}">
        <p14:creationId xmlns:p14="http://schemas.microsoft.com/office/powerpoint/2010/main" val="793765562"/>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9210" y="3006090"/>
            <a:ext cx="7459980" cy="1760220"/>
          </a:xfrm>
        </p:spPr>
        <p:txBody>
          <a:bodyPr>
            <a:normAutofit/>
          </a:bodyPr>
          <a:lstStyle/>
          <a:p>
            <a:pPr algn="ctr"/>
            <a:r>
              <a:rPr lang="hr-HR" sz="4840" b="1" dirty="0">
                <a:solidFill>
                  <a:schemeClr val="tx1"/>
                </a:solidFill>
                <a:latin typeface="Calibri" panose="020F0502020204030204" pitchFamily="34" charset="0"/>
              </a:rPr>
              <a:t>Only?</a:t>
            </a:r>
            <a:br>
              <a:rPr lang="hr-HR" sz="4840" b="1" dirty="0">
                <a:solidFill>
                  <a:schemeClr val="tx1"/>
                </a:solidFill>
                <a:latin typeface="Calibri" panose="020F0502020204030204" pitchFamily="34" charset="0"/>
              </a:rPr>
            </a:br>
            <a:r>
              <a:rPr lang="hr-HR" sz="4840" b="1" dirty="0">
                <a:solidFill>
                  <a:schemeClr val="tx1"/>
                </a:solidFill>
                <a:latin typeface="Calibri" panose="020F0502020204030204" pitchFamily="34" charset="0"/>
              </a:rPr>
              <a:t>Or</a:t>
            </a:r>
            <a:r>
              <a:rPr lang="hr-HR" sz="4840" b="1" dirty="0">
                <a:solidFill>
                  <a:schemeClr val="tx1"/>
                </a:solidFill>
                <a:latin typeface="Calibri" panose="020F0502020204030204" pitchFamily="34" charset="0"/>
              </a:rPr>
              <a:t> and?</a:t>
            </a:r>
            <a:endParaRPr lang="hr-HR" sz="4840"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39180768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52600" y="1519519"/>
            <a:ext cx="7610819" cy="4945931"/>
          </a:xfrm>
          <a:prstGeom prst="rect">
            <a:avLst/>
          </a:prstGeom>
        </p:spPr>
      </p:pic>
      <p:cxnSp>
        <p:nvCxnSpPr>
          <p:cNvPr id="4" name="Straight Connector 3"/>
          <p:cNvCxnSpPr/>
          <p:nvPr/>
        </p:nvCxnSpPr>
        <p:spPr>
          <a:xfrm flipH="1" flipV="1">
            <a:off x="2133601" y="1502115"/>
            <a:ext cx="762000" cy="517033"/>
          </a:xfrm>
          <a:prstGeom prst="line">
            <a:avLst/>
          </a:prstGeom>
          <a:ln w="6350" cap="flat">
            <a:solidFill>
              <a:schemeClr val="accent3"/>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Straight Connector 4"/>
          <p:cNvCxnSpPr>
            <a:endCxn id="10" idx="0"/>
          </p:cNvCxnSpPr>
          <p:nvPr/>
        </p:nvCxnSpPr>
        <p:spPr>
          <a:xfrm flipH="1">
            <a:off x="1228381" y="5735171"/>
            <a:ext cx="1257300" cy="1143063"/>
          </a:xfrm>
          <a:prstGeom prst="line">
            <a:avLst/>
          </a:prstGeom>
          <a:ln w="6350" cap="flat">
            <a:solidFill>
              <a:schemeClr val="accent3"/>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80681" y="6878234"/>
            <a:ext cx="1295400" cy="198068"/>
          </a:xfrm>
          <a:prstGeom prst="rect">
            <a:avLst/>
          </a:prstGeom>
          <a:noFill/>
          <a:ln w="6350" cap="flat">
            <a:noFill/>
            <a:miter lim="800000"/>
          </a:ln>
        </p:spPr>
        <p:txBody>
          <a:bodyPr wrap="square" lIns="0" tIns="0" rIns="0" bIns="0" rtlCol="0" anchor="t" anchorCtr="0">
            <a:spAutoFit/>
          </a:bodyPr>
          <a:lstStyle/>
          <a:p>
            <a:pPr>
              <a:lnSpc>
                <a:spcPct val="90000"/>
              </a:lnSpc>
              <a:spcBef>
                <a:spcPts val="592"/>
              </a:spcBef>
              <a:buClr>
                <a:schemeClr val="bg2"/>
              </a:buClr>
            </a:pPr>
            <a:r>
              <a:rPr lang="hr-HR" sz="1430" dirty="0">
                <a:latin typeface="Arial "/>
              </a:rPr>
              <a:t>Blade/Gripper </a:t>
            </a:r>
            <a:endParaRPr lang="en-US" sz="1430" dirty="0" err="1">
              <a:latin typeface="Arial "/>
            </a:endParaRPr>
          </a:p>
        </p:txBody>
      </p:sp>
      <p:cxnSp>
        <p:nvCxnSpPr>
          <p:cNvPr id="12" name="Straight Connector 11"/>
          <p:cNvCxnSpPr/>
          <p:nvPr/>
        </p:nvCxnSpPr>
        <p:spPr>
          <a:xfrm flipH="1" flipV="1">
            <a:off x="2514600" y="4180680"/>
            <a:ext cx="762000" cy="445108"/>
          </a:xfrm>
          <a:prstGeom prst="line">
            <a:avLst/>
          </a:prstGeom>
          <a:ln w="6350" cap="flat">
            <a:solidFill>
              <a:schemeClr val="accent3"/>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209800" y="3992484"/>
            <a:ext cx="1066800" cy="198068"/>
          </a:xfrm>
          <a:prstGeom prst="rect">
            <a:avLst/>
          </a:prstGeom>
          <a:noFill/>
          <a:ln w="6350" cap="flat">
            <a:noFill/>
            <a:miter lim="800000"/>
          </a:ln>
        </p:spPr>
        <p:txBody>
          <a:bodyPr wrap="square" lIns="0" tIns="0" rIns="0" bIns="0" rtlCol="0" anchor="t" anchorCtr="0">
            <a:spAutoFit/>
          </a:bodyPr>
          <a:lstStyle/>
          <a:p>
            <a:pPr>
              <a:lnSpc>
                <a:spcPct val="90000"/>
              </a:lnSpc>
              <a:spcBef>
                <a:spcPts val="592"/>
              </a:spcBef>
              <a:buClr>
                <a:schemeClr val="bg2"/>
              </a:buClr>
            </a:pPr>
            <a:r>
              <a:rPr lang="hr-HR" sz="1430" dirty="0">
                <a:latin typeface="Arial "/>
              </a:rPr>
              <a:t>Sound  </a:t>
            </a:r>
            <a:endParaRPr lang="en-US" sz="1430" dirty="0" err="1">
              <a:latin typeface="Arial "/>
            </a:endParaRPr>
          </a:p>
        </p:txBody>
      </p:sp>
      <p:sp>
        <p:nvSpPr>
          <p:cNvPr id="19" name="TextBox 18"/>
          <p:cNvSpPr txBox="1"/>
          <p:nvPr/>
        </p:nvSpPr>
        <p:spPr>
          <a:xfrm>
            <a:off x="1600200" y="1331323"/>
            <a:ext cx="1066800" cy="198068"/>
          </a:xfrm>
          <a:prstGeom prst="rect">
            <a:avLst/>
          </a:prstGeom>
          <a:noFill/>
          <a:ln w="6350" cap="flat">
            <a:noFill/>
            <a:miter lim="800000"/>
          </a:ln>
        </p:spPr>
        <p:txBody>
          <a:bodyPr wrap="square" lIns="0" tIns="0" rIns="0" bIns="0" rtlCol="0" anchor="t" anchorCtr="0">
            <a:spAutoFit/>
          </a:bodyPr>
          <a:lstStyle/>
          <a:p>
            <a:pPr>
              <a:lnSpc>
                <a:spcPct val="90000"/>
              </a:lnSpc>
              <a:spcBef>
                <a:spcPts val="592"/>
              </a:spcBef>
              <a:buClr>
                <a:schemeClr val="bg2"/>
              </a:buClr>
            </a:pPr>
            <a:r>
              <a:rPr lang="hr-HR" sz="1430" dirty="0">
                <a:latin typeface="Arial "/>
              </a:rPr>
              <a:t>Manipulation  </a:t>
            </a:r>
            <a:endParaRPr lang="en-US" sz="1430" dirty="0" err="1">
              <a:latin typeface="Arial "/>
            </a:endParaRPr>
          </a:p>
        </p:txBody>
      </p:sp>
      <p:cxnSp>
        <p:nvCxnSpPr>
          <p:cNvPr id="20" name="Straight Connector 19"/>
          <p:cNvCxnSpPr>
            <a:endCxn id="22" idx="0"/>
          </p:cNvCxnSpPr>
          <p:nvPr/>
        </p:nvCxnSpPr>
        <p:spPr>
          <a:xfrm flipH="1">
            <a:off x="3200401" y="6114275"/>
            <a:ext cx="152401" cy="763959"/>
          </a:xfrm>
          <a:prstGeom prst="line">
            <a:avLst/>
          </a:prstGeom>
          <a:ln w="6350" cap="flat">
            <a:solidFill>
              <a:schemeClr val="accent3"/>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209801" y="6878234"/>
            <a:ext cx="1981200" cy="198068"/>
          </a:xfrm>
          <a:prstGeom prst="rect">
            <a:avLst/>
          </a:prstGeom>
          <a:noFill/>
          <a:ln w="6350" cap="flat">
            <a:noFill/>
            <a:miter lim="800000"/>
          </a:ln>
        </p:spPr>
        <p:txBody>
          <a:bodyPr wrap="square" lIns="0" tIns="0" rIns="0" bIns="0" rtlCol="0" anchor="t" anchorCtr="0">
            <a:spAutoFit/>
          </a:bodyPr>
          <a:lstStyle/>
          <a:p>
            <a:pPr>
              <a:lnSpc>
                <a:spcPct val="90000"/>
              </a:lnSpc>
              <a:spcBef>
                <a:spcPts val="592"/>
              </a:spcBef>
              <a:buClr>
                <a:schemeClr val="bg2"/>
              </a:buClr>
            </a:pPr>
            <a:r>
              <a:rPr lang="hr-HR" sz="1430" dirty="0">
                <a:latin typeface="Arial "/>
              </a:rPr>
              <a:t>Road decontamination  </a:t>
            </a:r>
            <a:endParaRPr lang="en-US" sz="1430" dirty="0" err="1">
              <a:latin typeface="Arial "/>
            </a:endParaRPr>
          </a:p>
        </p:txBody>
      </p:sp>
      <p:cxnSp>
        <p:nvCxnSpPr>
          <p:cNvPr id="24" name="Straight Connector 23"/>
          <p:cNvCxnSpPr>
            <a:endCxn id="25" idx="0"/>
          </p:cNvCxnSpPr>
          <p:nvPr/>
        </p:nvCxnSpPr>
        <p:spPr>
          <a:xfrm flipH="1">
            <a:off x="5257801" y="6114275"/>
            <a:ext cx="76202" cy="763959"/>
          </a:xfrm>
          <a:prstGeom prst="line">
            <a:avLst/>
          </a:prstGeom>
          <a:ln w="6350" cap="flat">
            <a:solidFill>
              <a:schemeClr val="accent3"/>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267201" y="6878234"/>
            <a:ext cx="1981200" cy="198068"/>
          </a:xfrm>
          <a:prstGeom prst="rect">
            <a:avLst/>
          </a:prstGeom>
          <a:noFill/>
          <a:ln w="6350" cap="flat">
            <a:noFill/>
            <a:miter lim="800000"/>
          </a:ln>
        </p:spPr>
        <p:txBody>
          <a:bodyPr wrap="square" lIns="0" tIns="0" rIns="0" bIns="0" rtlCol="0" anchor="t" anchorCtr="0">
            <a:spAutoFit/>
          </a:bodyPr>
          <a:lstStyle/>
          <a:p>
            <a:pPr>
              <a:lnSpc>
                <a:spcPct val="90000"/>
              </a:lnSpc>
              <a:spcBef>
                <a:spcPts val="592"/>
              </a:spcBef>
              <a:buClr>
                <a:schemeClr val="bg2"/>
              </a:buClr>
            </a:pPr>
            <a:r>
              <a:rPr lang="hr-HR" sz="1430" dirty="0">
                <a:latin typeface="Arial "/>
              </a:rPr>
              <a:t>Speed</a:t>
            </a:r>
            <a:r>
              <a:rPr lang="hr-HR" sz="1430" dirty="0">
                <a:latin typeface="Arial "/>
              </a:rPr>
              <a:t> and </a:t>
            </a:r>
            <a:r>
              <a:rPr lang="hr-HR" sz="1430" dirty="0">
                <a:latin typeface="Arial "/>
              </a:rPr>
              <a:t>mobility   </a:t>
            </a:r>
            <a:endParaRPr lang="en-US" sz="1430" dirty="0" err="1">
              <a:latin typeface="Arial "/>
            </a:endParaRPr>
          </a:p>
        </p:txBody>
      </p:sp>
      <p:cxnSp>
        <p:nvCxnSpPr>
          <p:cNvPr id="28" name="Straight Connector 27"/>
          <p:cNvCxnSpPr/>
          <p:nvPr/>
        </p:nvCxnSpPr>
        <p:spPr>
          <a:xfrm flipH="1">
            <a:off x="5585132" y="2628901"/>
            <a:ext cx="1577670" cy="833625"/>
          </a:xfrm>
          <a:prstGeom prst="line">
            <a:avLst/>
          </a:prstGeom>
          <a:ln w="6350" cap="flat">
            <a:solidFill>
              <a:schemeClr val="accent3"/>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629400" y="2440704"/>
            <a:ext cx="1981200" cy="198068"/>
          </a:xfrm>
          <a:prstGeom prst="rect">
            <a:avLst/>
          </a:prstGeom>
          <a:noFill/>
          <a:ln w="6350" cap="flat">
            <a:noFill/>
            <a:miter lim="800000"/>
          </a:ln>
        </p:spPr>
        <p:txBody>
          <a:bodyPr wrap="square" lIns="0" tIns="0" rIns="0" bIns="0" rtlCol="0" anchor="t" anchorCtr="0">
            <a:spAutoFit/>
          </a:bodyPr>
          <a:lstStyle/>
          <a:p>
            <a:pPr>
              <a:lnSpc>
                <a:spcPct val="90000"/>
              </a:lnSpc>
              <a:spcBef>
                <a:spcPts val="592"/>
              </a:spcBef>
              <a:buClr>
                <a:schemeClr val="bg2"/>
              </a:buClr>
            </a:pPr>
            <a:r>
              <a:rPr lang="hr-HR" sz="1430" dirty="0">
                <a:latin typeface="Arial "/>
              </a:rPr>
              <a:t>Decon patrons </a:t>
            </a:r>
            <a:endParaRPr lang="en-US" sz="1430" dirty="0" err="1">
              <a:latin typeface="Arial "/>
            </a:endParaRPr>
          </a:p>
        </p:txBody>
      </p:sp>
      <p:cxnSp>
        <p:nvCxnSpPr>
          <p:cNvPr id="31" name="Straight Connector 30"/>
          <p:cNvCxnSpPr/>
          <p:nvPr/>
        </p:nvCxnSpPr>
        <p:spPr>
          <a:xfrm flipH="1">
            <a:off x="6400801" y="3045712"/>
            <a:ext cx="1981200" cy="605009"/>
          </a:xfrm>
          <a:prstGeom prst="line">
            <a:avLst/>
          </a:prstGeom>
          <a:ln w="6350" cap="flat">
            <a:solidFill>
              <a:schemeClr val="accent3"/>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7798161" y="2873713"/>
            <a:ext cx="1981200" cy="198068"/>
          </a:xfrm>
          <a:prstGeom prst="rect">
            <a:avLst/>
          </a:prstGeom>
          <a:noFill/>
          <a:ln w="6350" cap="flat">
            <a:noFill/>
            <a:miter lim="800000"/>
          </a:ln>
        </p:spPr>
        <p:txBody>
          <a:bodyPr wrap="square" lIns="0" tIns="0" rIns="0" bIns="0" rtlCol="0" anchor="t" anchorCtr="0">
            <a:spAutoFit/>
          </a:bodyPr>
          <a:lstStyle/>
          <a:p>
            <a:pPr>
              <a:lnSpc>
                <a:spcPct val="90000"/>
              </a:lnSpc>
              <a:spcBef>
                <a:spcPts val="592"/>
              </a:spcBef>
              <a:buClr>
                <a:schemeClr val="bg2"/>
              </a:buClr>
            </a:pPr>
            <a:r>
              <a:rPr lang="hr-HR" sz="1430" dirty="0">
                <a:latin typeface="Arial "/>
              </a:rPr>
              <a:t>Foam</a:t>
            </a:r>
            <a:r>
              <a:rPr lang="hr-HR" sz="1430" dirty="0">
                <a:latin typeface="Arial "/>
              </a:rPr>
              <a:t> and water </a:t>
            </a:r>
            <a:endParaRPr lang="en-US" sz="1430" dirty="0" err="1">
              <a:latin typeface="Arial "/>
            </a:endParaRPr>
          </a:p>
        </p:txBody>
      </p:sp>
      <p:cxnSp>
        <p:nvCxnSpPr>
          <p:cNvPr id="35" name="Straight Connector 34"/>
          <p:cNvCxnSpPr/>
          <p:nvPr/>
        </p:nvCxnSpPr>
        <p:spPr>
          <a:xfrm flipH="1" flipV="1">
            <a:off x="4038601" y="1520197"/>
            <a:ext cx="762000" cy="517033"/>
          </a:xfrm>
          <a:prstGeom prst="line">
            <a:avLst/>
          </a:prstGeom>
          <a:ln w="6350" cap="flat">
            <a:solidFill>
              <a:schemeClr val="accent3"/>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3505201" y="1349404"/>
            <a:ext cx="1066800" cy="198068"/>
          </a:xfrm>
          <a:prstGeom prst="rect">
            <a:avLst/>
          </a:prstGeom>
          <a:noFill/>
          <a:ln w="6350" cap="flat">
            <a:noFill/>
            <a:miter lim="800000"/>
          </a:ln>
        </p:spPr>
        <p:txBody>
          <a:bodyPr wrap="square" lIns="0" tIns="0" rIns="0" bIns="0" rtlCol="0" anchor="t" anchorCtr="0">
            <a:spAutoFit/>
          </a:bodyPr>
          <a:lstStyle/>
          <a:p>
            <a:pPr>
              <a:lnSpc>
                <a:spcPct val="90000"/>
              </a:lnSpc>
              <a:spcBef>
                <a:spcPts val="592"/>
              </a:spcBef>
              <a:buClr>
                <a:schemeClr val="bg2"/>
              </a:buClr>
            </a:pPr>
            <a:r>
              <a:rPr lang="hr-HR" sz="1430" dirty="0">
                <a:latin typeface="Arial "/>
              </a:rPr>
              <a:t>Spot decon  </a:t>
            </a:r>
            <a:endParaRPr lang="en-US" sz="1430" dirty="0" err="1">
              <a:latin typeface="Arial "/>
            </a:endParaRPr>
          </a:p>
        </p:txBody>
      </p:sp>
      <p:cxnSp>
        <p:nvCxnSpPr>
          <p:cNvPr id="37" name="Straight Connector 36"/>
          <p:cNvCxnSpPr/>
          <p:nvPr/>
        </p:nvCxnSpPr>
        <p:spPr>
          <a:xfrm flipH="1">
            <a:off x="7289440" y="3762365"/>
            <a:ext cx="1981200" cy="605009"/>
          </a:xfrm>
          <a:prstGeom prst="line">
            <a:avLst/>
          </a:prstGeom>
          <a:ln w="6350" cap="flat">
            <a:solidFill>
              <a:schemeClr val="accent3"/>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8462679" y="3590365"/>
            <a:ext cx="1725590" cy="198068"/>
          </a:xfrm>
          <a:prstGeom prst="rect">
            <a:avLst/>
          </a:prstGeom>
          <a:noFill/>
          <a:ln w="6350" cap="flat">
            <a:noFill/>
            <a:miter lim="800000"/>
          </a:ln>
        </p:spPr>
        <p:txBody>
          <a:bodyPr wrap="square" lIns="0" tIns="0" rIns="0" bIns="0" rtlCol="0" anchor="t" anchorCtr="0">
            <a:spAutoFit/>
          </a:bodyPr>
          <a:lstStyle/>
          <a:p>
            <a:pPr>
              <a:lnSpc>
                <a:spcPct val="90000"/>
              </a:lnSpc>
              <a:spcBef>
                <a:spcPts val="592"/>
              </a:spcBef>
              <a:buClr>
                <a:schemeClr val="bg2"/>
              </a:buClr>
            </a:pPr>
            <a:r>
              <a:rPr lang="hr-HR" sz="1430" dirty="0">
                <a:latin typeface="Arial "/>
              </a:rPr>
              <a:t>Self decon system </a:t>
            </a:r>
            <a:endParaRPr lang="en-US" sz="1430" dirty="0" err="1">
              <a:latin typeface="Arial "/>
            </a:endParaRPr>
          </a:p>
        </p:txBody>
      </p:sp>
      <p:cxnSp>
        <p:nvCxnSpPr>
          <p:cNvPr id="39" name="Straight Connector 38"/>
          <p:cNvCxnSpPr/>
          <p:nvPr/>
        </p:nvCxnSpPr>
        <p:spPr>
          <a:xfrm flipH="1" flipV="1">
            <a:off x="6096001" y="4816720"/>
            <a:ext cx="900159" cy="1383984"/>
          </a:xfrm>
          <a:prstGeom prst="line">
            <a:avLst/>
          </a:prstGeom>
          <a:ln w="6350" cap="flat">
            <a:solidFill>
              <a:schemeClr val="accent3"/>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6096000" y="6238978"/>
            <a:ext cx="1981200" cy="198068"/>
          </a:xfrm>
          <a:prstGeom prst="rect">
            <a:avLst/>
          </a:prstGeom>
          <a:noFill/>
          <a:ln w="6350" cap="flat">
            <a:noFill/>
            <a:miter lim="800000"/>
          </a:ln>
        </p:spPr>
        <p:txBody>
          <a:bodyPr wrap="square" lIns="0" tIns="0" rIns="0" bIns="0" rtlCol="0" anchor="t" anchorCtr="0">
            <a:spAutoFit/>
          </a:bodyPr>
          <a:lstStyle/>
          <a:p>
            <a:pPr>
              <a:lnSpc>
                <a:spcPct val="90000"/>
              </a:lnSpc>
              <a:spcBef>
                <a:spcPts val="592"/>
              </a:spcBef>
              <a:buClr>
                <a:schemeClr val="bg2"/>
              </a:buClr>
            </a:pPr>
            <a:r>
              <a:rPr lang="hr-HR" sz="1430" dirty="0">
                <a:latin typeface="Arial "/>
              </a:rPr>
              <a:t>Self cooling system </a:t>
            </a:r>
            <a:endParaRPr lang="en-US" sz="1430" dirty="0" err="1">
              <a:latin typeface="Arial "/>
            </a:endParaRPr>
          </a:p>
        </p:txBody>
      </p:sp>
      <p:cxnSp>
        <p:nvCxnSpPr>
          <p:cNvPr id="42" name="Straight Connector 41"/>
          <p:cNvCxnSpPr/>
          <p:nvPr/>
        </p:nvCxnSpPr>
        <p:spPr>
          <a:xfrm>
            <a:off x="1574439" y="2987111"/>
            <a:ext cx="2021202" cy="989531"/>
          </a:xfrm>
          <a:prstGeom prst="line">
            <a:avLst/>
          </a:prstGeom>
          <a:ln w="6350" cap="flat">
            <a:solidFill>
              <a:schemeClr val="accent3"/>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685801" y="2810499"/>
            <a:ext cx="1981200" cy="198068"/>
          </a:xfrm>
          <a:prstGeom prst="rect">
            <a:avLst/>
          </a:prstGeom>
          <a:noFill/>
          <a:ln w="6350" cap="flat">
            <a:noFill/>
            <a:miter lim="800000"/>
          </a:ln>
        </p:spPr>
        <p:txBody>
          <a:bodyPr wrap="square" lIns="0" tIns="0" rIns="0" bIns="0" rtlCol="0" anchor="t" anchorCtr="0">
            <a:spAutoFit/>
          </a:bodyPr>
          <a:lstStyle/>
          <a:p>
            <a:pPr>
              <a:lnSpc>
                <a:spcPct val="90000"/>
              </a:lnSpc>
              <a:spcBef>
                <a:spcPts val="592"/>
              </a:spcBef>
              <a:buClr>
                <a:schemeClr val="bg2"/>
              </a:buClr>
            </a:pPr>
            <a:r>
              <a:rPr lang="hr-HR" sz="1430" dirty="0">
                <a:latin typeface="Arial "/>
              </a:rPr>
              <a:t>Firefighting system </a:t>
            </a:r>
            <a:endParaRPr lang="en-US" sz="1430" dirty="0" err="1">
              <a:latin typeface="Arial "/>
            </a:endParaRPr>
          </a:p>
        </p:txBody>
      </p:sp>
      <p:cxnSp>
        <p:nvCxnSpPr>
          <p:cNvPr id="45" name="Straight Connector 44"/>
          <p:cNvCxnSpPr/>
          <p:nvPr/>
        </p:nvCxnSpPr>
        <p:spPr>
          <a:xfrm flipH="1" flipV="1">
            <a:off x="5257800" y="1520197"/>
            <a:ext cx="762000" cy="517033"/>
          </a:xfrm>
          <a:prstGeom prst="line">
            <a:avLst/>
          </a:prstGeom>
          <a:ln w="6350" cap="flat">
            <a:solidFill>
              <a:schemeClr val="accent3"/>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4724400" y="1143126"/>
            <a:ext cx="1066800" cy="594202"/>
          </a:xfrm>
          <a:prstGeom prst="rect">
            <a:avLst/>
          </a:prstGeom>
          <a:noFill/>
          <a:ln w="6350" cap="flat">
            <a:noFill/>
            <a:miter lim="800000"/>
          </a:ln>
        </p:spPr>
        <p:txBody>
          <a:bodyPr wrap="square" lIns="0" tIns="0" rIns="0" bIns="0" rtlCol="0" anchor="t" anchorCtr="0">
            <a:spAutoFit/>
          </a:bodyPr>
          <a:lstStyle/>
          <a:p>
            <a:pPr>
              <a:lnSpc>
                <a:spcPct val="90000"/>
              </a:lnSpc>
              <a:spcBef>
                <a:spcPts val="592"/>
              </a:spcBef>
              <a:buClr>
                <a:schemeClr val="bg2"/>
              </a:buClr>
            </a:pPr>
            <a:r>
              <a:rPr lang="hr-HR" sz="1430" dirty="0">
                <a:latin typeface="Arial "/>
              </a:rPr>
              <a:t>Water and </a:t>
            </a:r>
            <a:r>
              <a:rPr lang="hr-HR" sz="1430" dirty="0">
                <a:latin typeface="Arial "/>
              </a:rPr>
              <a:t>foam delivery</a:t>
            </a:r>
            <a:endParaRPr lang="en-US" sz="1430" dirty="0" err="1">
              <a:latin typeface="Arial "/>
            </a:endParaRPr>
          </a:p>
        </p:txBody>
      </p:sp>
      <p:cxnSp>
        <p:nvCxnSpPr>
          <p:cNvPr id="47" name="Straight Connector 46"/>
          <p:cNvCxnSpPr/>
          <p:nvPr/>
        </p:nvCxnSpPr>
        <p:spPr>
          <a:xfrm flipH="1">
            <a:off x="6629400" y="2315548"/>
            <a:ext cx="2009108" cy="1082607"/>
          </a:xfrm>
          <a:prstGeom prst="line">
            <a:avLst/>
          </a:prstGeom>
          <a:ln w="6350" cap="flat">
            <a:solidFill>
              <a:schemeClr val="accent3"/>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8207070" y="2143547"/>
            <a:ext cx="1981200" cy="198068"/>
          </a:xfrm>
          <a:prstGeom prst="rect">
            <a:avLst/>
          </a:prstGeom>
          <a:noFill/>
          <a:ln w="6350" cap="flat">
            <a:noFill/>
            <a:miter lim="800000"/>
          </a:ln>
        </p:spPr>
        <p:txBody>
          <a:bodyPr wrap="square" lIns="0" tIns="0" rIns="0" bIns="0" rtlCol="0" anchor="t" anchorCtr="0">
            <a:spAutoFit/>
          </a:bodyPr>
          <a:lstStyle/>
          <a:p>
            <a:pPr>
              <a:lnSpc>
                <a:spcPct val="90000"/>
              </a:lnSpc>
              <a:spcBef>
                <a:spcPts val="592"/>
              </a:spcBef>
              <a:buClr>
                <a:schemeClr val="bg2"/>
              </a:buClr>
            </a:pPr>
            <a:r>
              <a:rPr lang="hr-HR" sz="1430" dirty="0">
                <a:latin typeface="Arial "/>
              </a:rPr>
              <a:t>MET station </a:t>
            </a:r>
            <a:endParaRPr lang="en-US" sz="1430" dirty="0" err="1">
              <a:latin typeface="Arial "/>
            </a:endParaRPr>
          </a:p>
        </p:txBody>
      </p:sp>
      <p:cxnSp>
        <p:nvCxnSpPr>
          <p:cNvPr id="50" name="Straight Connector 49"/>
          <p:cNvCxnSpPr/>
          <p:nvPr/>
        </p:nvCxnSpPr>
        <p:spPr>
          <a:xfrm flipV="1">
            <a:off x="4275490" y="4840350"/>
            <a:ext cx="67910" cy="1497903"/>
          </a:xfrm>
          <a:prstGeom prst="line">
            <a:avLst/>
          </a:prstGeom>
          <a:ln w="6350" cap="flat">
            <a:solidFill>
              <a:schemeClr val="accent3"/>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3595642" y="6433769"/>
            <a:ext cx="1981200" cy="198068"/>
          </a:xfrm>
          <a:prstGeom prst="rect">
            <a:avLst/>
          </a:prstGeom>
          <a:noFill/>
          <a:ln w="6350" cap="flat">
            <a:noFill/>
            <a:miter lim="800000"/>
          </a:ln>
        </p:spPr>
        <p:txBody>
          <a:bodyPr wrap="square" lIns="0" tIns="0" rIns="0" bIns="0" rtlCol="0" anchor="t" anchorCtr="0">
            <a:spAutoFit/>
          </a:bodyPr>
          <a:lstStyle/>
          <a:p>
            <a:pPr>
              <a:lnSpc>
                <a:spcPct val="90000"/>
              </a:lnSpc>
              <a:spcBef>
                <a:spcPts val="592"/>
              </a:spcBef>
              <a:buClr>
                <a:schemeClr val="bg2"/>
              </a:buClr>
            </a:pPr>
            <a:r>
              <a:rPr lang="hr-HR" sz="1430" dirty="0">
                <a:latin typeface="Arial "/>
              </a:rPr>
              <a:t>CBRNe detection  </a:t>
            </a:r>
            <a:endParaRPr lang="en-US" sz="1430" dirty="0" err="1">
              <a:latin typeface="Arial "/>
            </a:endParaRPr>
          </a:p>
        </p:txBody>
      </p:sp>
      <p:cxnSp>
        <p:nvCxnSpPr>
          <p:cNvPr id="52" name="Straight Connector 51"/>
          <p:cNvCxnSpPr/>
          <p:nvPr/>
        </p:nvCxnSpPr>
        <p:spPr>
          <a:xfrm flipH="1">
            <a:off x="4966956" y="1916254"/>
            <a:ext cx="2043445" cy="1822030"/>
          </a:xfrm>
          <a:prstGeom prst="line">
            <a:avLst/>
          </a:prstGeom>
          <a:ln w="6350" cap="flat">
            <a:solidFill>
              <a:schemeClr val="accent3"/>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6858000" y="1741395"/>
            <a:ext cx="1981200" cy="198068"/>
          </a:xfrm>
          <a:prstGeom prst="rect">
            <a:avLst/>
          </a:prstGeom>
          <a:noFill/>
          <a:ln w="6350" cap="flat">
            <a:noFill/>
            <a:miter lim="800000"/>
          </a:ln>
        </p:spPr>
        <p:txBody>
          <a:bodyPr wrap="square" lIns="0" tIns="0" rIns="0" bIns="0" rtlCol="0" anchor="t" anchorCtr="0">
            <a:spAutoFit/>
          </a:bodyPr>
          <a:lstStyle/>
          <a:p>
            <a:pPr>
              <a:lnSpc>
                <a:spcPct val="90000"/>
              </a:lnSpc>
              <a:spcBef>
                <a:spcPts val="592"/>
              </a:spcBef>
              <a:buClr>
                <a:schemeClr val="bg2"/>
              </a:buClr>
            </a:pPr>
            <a:r>
              <a:rPr lang="hr-HR" sz="1430" dirty="0">
                <a:latin typeface="Arial "/>
              </a:rPr>
              <a:t>GPS</a:t>
            </a:r>
            <a:endParaRPr lang="en-US" sz="1430" dirty="0" err="1">
              <a:latin typeface="Arial "/>
            </a:endParaRPr>
          </a:p>
        </p:txBody>
      </p:sp>
      <p:cxnSp>
        <p:nvCxnSpPr>
          <p:cNvPr id="55" name="Straight Connector 54"/>
          <p:cNvCxnSpPr/>
          <p:nvPr/>
        </p:nvCxnSpPr>
        <p:spPr>
          <a:xfrm flipH="1" flipV="1">
            <a:off x="1295401" y="4666069"/>
            <a:ext cx="1803039" cy="546059"/>
          </a:xfrm>
          <a:prstGeom prst="line">
            <a:avLst/>
          </a:prstGeom>
          <a:ln w="6350" cap="flat">
            <a:solidFill>
              <a:schemeClr val="accent3"/>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838200" y="4477870"/>
            <a:ext cx="1066800" cy="396134"/>
          </a:xfrm>
          <a:prstGeom prst="rect">
            <a:avLst/>
          </a:prstGeom>
          <a:noFill/>
          <a:ln w="6350" cap="flat">
            <a:noFill/>
            <a:miter lim="800000"/>
          </a:ln>
        </p:spPr>
        <p:txBody>
          <a:bodyPr wrap="square" lIns="0" tIns="0" rIns="0" bIns="0" rtlCol="0" anchor="t" anchorCtr="0">
            <a:spAutoFit/>
          </a:bodyPr>
          <a:lstStyle/>
          <a:p>
            <a:pPr>
              <a:lnSpc>
                <a:spcPct val="90000"/>
              </a:lnSpc>
              <a:spcBef>
                <a:spcPts val="592"/>
              </a:spcBef>
              <a:buClr>
                <a:schemeClr val="bg2"/>
              </a:buClr>
            </a:pPr>
            <a:r>
              <a:rPr lang="hr-HR" sz="1430" dirty="0">
                <a:latin typeface="Arial "/>
              </a:rPr>
              <a:t>Camera system </a:t>
            </a:r>
            <a:endParaRPr lang="en-US" sz="1430" dirty="0" err="1">
              <a:latin typeface="Arial "/>
            </a:endParaRPr>
          </a:p>
        </p:txBody>
      </p:sp>
      <p:cxnSp>
        <p:nvCxnSpPr>
          <p:cNvPr id="58" name="Straight Connector 57"/>
          <p:cNvCxnSpPr/>
          <p:nvPr/>
        </p:nvCxnSpPr>
        <p:spPr>
          <a:xfrm flipH="1" flipV="1">
            <a:off x="3124201" y="3112932"/>
            <a:ext cx="762000" cy="445108"/>
          </a:xfrm>
          <a:prstGeom prst="line">
            <a:avLst/>
          </a:prstGeom>
          <a:ln w="6350" cap="flat">
            <a:solidFill>
              <a:schemeClr val="accent3"/>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2819400" y="2924736"/>
            <a:ext cx="1066800" cy="198068"/>
          </a:xfrm>
          <a:prstGeom prst="rect">
            <a:avLst/>
          </a:prstGeom>
          <a:noFill/>
          <a:ln w="6350" cap="flat">
            <a:noFill/>
            <a:miter lim="800000"/>
          </a:ln>
        </p:spPr>
        <p:txBody>
          <a:bodyPr wrap="square" lIns="0" tIns="0" rIns="0" bIns="0" rtlCol="0" anchor="t" anchorCtr="0">
            <a:spAutoFit/>
          </a:bodyPr>
          <a:lstStyle/>
          <a:p>
            <a:pPr>
              <a:lnSpc>
                <a:spcPct val="90000"/>
              </a:lnSpc>
              <a:spcBef>
                <a:spcPts val="592"/>
              </a:spcBef>
              <a:buClr>
                <a:schemeClr val="bg2"/>
              </a:buClr>
            </a:pPr>
            <a:r>
              <a:rPr lang="hr-HR" sz="1430" dirty="0">
                <a:latin typeface="Arial "/>
              </a:rPr>
              <a:t>Radio  </a:t>
            </a:r>
            <a:endParaRPr lang="en-US" sz="1430" dirty="0" err="1">
              <a:latin typeface="Arial "/>
            </a:endParaRPr>
          </a:p>
        </p:txBody>
      </p:sp>
      <p:cxnSp>
        <p:nvCxnSpPr>
          <p:cNvPr id="60" name="Straight Connector 59"/>
          <p:cNvCxnSpPr/>
          <p:nvPr/>
        </p:nvCxnSpPr>
        <p:spPr>
          <a:xfrm flipH="1" flipV="1">
            <a:off x="6629400" y="4625790"/>
            <a:ext cx="1752600" cy="1366991"/>
          </a:xfrm>
          <a:prstGeom prst="line">
            <a:avLst/>
          </a:prstGeom>
          <a:ln w="6350" cap="flat">
            <a:solidFill>
              <a:schemeClr val="accent3"/>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7921865" y="6050175"/>
            <a:ext cx="1981200" cy="396134"/>
          </a:xfrm>
          <a:prstGeom prst="rect">
            <a:avLst/>
          </a:prstGeom>
          <a:noFill/>
          <a:ln w="6350" cap="flat">
            <a:noFill/>
            <a:miter lim="800000"/>
          </a:ln>
        </p:spPr>
        <p:txBody>
          <a:bodyPr wrap="square" lIns="0" tIns="0" rIns="0" bIns="0" rtlCol="0" anchor="t" anchorCtr="0">
            <a:spAutoFit/>
          </a:bodyPr>
          <a:lstStyle/>
          <a:p>
            <a:pPr>
              <a:lnSpc>
                <a:spcPct val="90000"/>
              </a:lnSpc>
              <a:spcBef>
                <a:spcPts val="592"/>
              </a:spcBef>
              <a:buClr>
                <a:schemeClr val="bg2"/>
              </a:buClr>
            </a:pPr>
            <a:r>
              <a:rPr lang="hr-HR" sz="1430" dirty="0">
                <a:latin typeface="Arial "/>
              </a:rPr>
              <a:t>Antiballistic steel structure</a:t>
            </a:r>
            <a:endParaRPr lang="en-US" sz="1430" dirty="0" err="1">
              <a:latin typeface="Arial "/>
            </a:endParaRPr>
          </a:p>
        </p:txBody>
      </p:sp>
      <p:sp>
        <p:nvSpPr>
          <p:cNvPr id="63" name="Rectangle 62"/>
          <p:cNvSpPr/>
          <p:nvPr/>
        </p:nvSpPr>
        <p:spPr>
          <a:xfrm>
            <a:off x="7213463" y="6617657"/>
            <a:ext cx="2149957" cy="1039097"/>
          </a:xfrm>
          <a:prstGeom prst="rect">
            <a:avLst/>
          </a:prstGeom>
          <a:solidFill>
            <a:srgbClr val="C00000"/>
          </a:solidFill>
        </p:spPr>
        <p:txBody>
          <a:bodyPr wrap="square" lIns="90264" tIns="45132" rIns="90264" bIns="45132">
            <a:spAutoFit/>
          </a:bodyPr>
          <a:lstStyle/>
          <a:p>
            <a:r>
              <a:rPr lang="en-US" sz="1540" b="1" dirty="0">
                <a:solidFill>
                  <a:schemeClr val="bg1"/>
                </a:solidFill>
                <a:latin typeface="Calibri" panose="020F0502020204030204" pitchFamily="34" charset="0"/>
              </a:rPr>
              <a:t>Open </a:t>
            </a:r>
            <a:r>
              <a:rPr lang="en-US" sz="1540" b="1" dirty="0">
                <a:solidFill>
                  <a:schemeClr val="bg1"/>
                </a:solidFill>
                <a:latin typeface="Calibri" panose="020F0502020204030204" pitchFamily="34" charset="0"/>
              </a:rPr>
              <a:t>Architecture</a:t>
            </a:r>
          </a:p>
          <a:p>
            <a:r>
              <a:rPr lang="fr-FR" sz="1540" b="1" dirty="0">
                <a:solidFill>
                  <a:schemeClr val="bg1"/>
                </a:solidFill>
                <a:latin typeface="Calibri" panose="020F0502020204030204" pitchFamily="34" charset="0"/>
              </a:rPr>
              <a:t>ATP 45 </a:t>
            </a:r>
            <a:r>
              <a:rPr lang="fr-FR" sz="1540" b="1" dirty="0" err="1">
                <a:solidFill>
                  <a:schemeClr val="bg1"/>
                </a:solidFill>
                <a:latin typeface="Calibri" panose="020F0502020204030204" pitchFamily="34" charset="0"/>
              </a:rPr>
              <a:t>Compliant</a:t>
            </a:r>
            <a:r>
              <a:rPr lang="fr-FR" sz="1540" b="1" dirty="0">
                <a:solidFill>
                  <a:schemeClr val="bg1"/>
                </a:solidFill>
                <a:latin typeface="Calibri" panose="020F0502020204030204" pitchFamily="34" charset="0"/>
              </a:rPr>
              <a:t> Data Collection &amp; Distribution</a:t>
            </a:r>
            <a:endParaRPr lang="en-US" sz="1540" b="1" dirty="0">
              <a:solidFill>
                <a:schemeClr val="bg1"/>
              </a:solidFill>
            </a:endParaRPr>
          </a:p>
        </p:txBody>
      </p:sp>
      <p:sp>
        <p:nvSpPr>
          <p:cNvPr id="41" name="Content Placeholder 2"/>
          <p:cNvSpPr txBox="1">
            <a:spLocks/>
          </p:cNvSpPr>
          <p:nvPr/>
        </p:nvSpPr>
        <p:spPr>
          <a:xfrm>
            <a:off x="593507" y="117347"/>
            <a:ext cx="8712968" cy="792088"/>
          </a:xfrm>
          <a:prstGeom prst="rect">
            <a:avLst/>
          </a:prstGeom>
        </p:spPr>
        <p:txBody>
          <a:bodyPr>
            <a:norm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algn="ctr">
              <a:buNone/>
            </a:pPr>
            <a:r>
              <a:rPr lang="hr-HR" sz="2200" b="1" dirty="0">
                <a:solidFill>
                  <a:schemeClr val="bg1"/>
                </a:solidFill>
              </a:rPr>
              <a:t>C-IED/EOD &amp; CBRNe</a:t>
            </a:r>
            <a:r>
              <a:rPr lang="hr-HR" sz="2200" dirty="0">
                <a:solidFill>
                  <a:schemeClr val="bg1"/>
                </a:solidFill>
              </a:rPr>
              <a:t> </a:t>
            </a:r>
            <a:r>
              <a:rPr lang="hr-HR" sz="2200" b="1" dirty="0">
                <a:solidFill>
                  <a:schemeClr val="bg1"/>
                </a:solidFill>
              </a:rPr>
              <a:t>ROBOTS TODAY</a:t>
            </a:r>
            <a:r>
              <a:rPr lang="hr-HR" sz="2200" b="1" dirty="0"/>
              <a:t/>
            </a:r>
            <a:br>
              <a:rPr lang="hr-HR" sz="2200" b="1" dirty="0"/>
            </a:br>
            <a:r>
              <a:rPr lang="en-US" sz="2200" b="1" dirty="0">
                <a:solidFill>
                  <a:srgbClr val="C00000"/>
                </a:solidFill>
              </a:rPr>
              <a:t>HEAVY</a:t>
            </a:r>
            <a:endParaRPr lang="en-US" sz="2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245131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55377" y="1366580"/>
            <a:ext cx="9357035" cy="1178091"/>
          </a:xfrm>
          <a:prstGeom prst="rect">
            <a:avLst/>
          </a:prstGeom>
        </p:spPr>
        <p:txBody>
          <a:bodyPr vert="horz" lIns="0" tIns="0" rIns="0" bIns="0" rtlCol="0" anchor="t" anchorCtr="0">
            <a:normAutofit/>
          </a:bodyPr>
          <a:lstStyle>
            <a:lvl1pPr algn="l" defTabSz="914400" rtl="0" eaLnBrk="1" latinLnBrk="0" hangingPunct="1">
              <a:spcBef>
                <a:spcPct val="0"/>
              </a:spcBef>
              <a:buNone/>
              <a:defRPr sz="2500" kern="1200">
                <a:solidFill>
                  <a:srgbClr val="BD1220"/>
                </a:solidFill>
                <a:latin typeface="+mj-lt"/>
                <a:ea typeface="Roboto Cn" pitchFamily="2" charset="0"/>
                <a:cs typeface="+mj-cs"/>
              </a:defRPr>
            </a:lvl1pPr>
          </a:lstStyle>
          <a:p>
            <a:r>
              <a:rPr lang="hr-HR" sz="3520" b="1" dirty="0" err="1" smtClean="0">
                <a:solidFill>
                  <a:schemeClr val="tx1"/>
                </a:solidFill>
                <a:cs typeface="Arial" pitchFamily="34" charset="0"/>
              </a:rPr>
              <a:t>Remotely</a:t>
            </a:r>
            <a:r>
              <a:rPr lang="hr-HR" sz="3520" b="1" dirty="0" smtClean="0">
                <a:solidFill>
                  <a:schemeClr val="tx1"/>
                </a:solidFill>
                <a:cs typeface="Arial" pitchFamily="34" charset="0"/>
              </a:rPr>
              <a:t>!</a:t>
            </a:r>
            <a:endParaRPr lang="hr-HR" sz="3520" b="1" dirty="0">
              <a:solidFill>
                <a:schemeClr val="tx1"/>
              </a:solidFill>
              <a:cs typeface="Arial"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7728"/>
          <a:stretch/>
        </p:blipFill>
        <p:spPr>
          <a:xfrm>
            <a:off x="0" y="2144295"/>
            <a:ext cx="10067790" cy="5513806"/>
          </a:xfrm>
          <a:prstGeom prst="rect">
            <a:avLst/>
          </a:prstGeom>
        </p:spPr>
      </p:pic>
      <p:sp>
        <p:nvSpPr>
          <p:cNvPr id="5" name="Oval 4"/>
          <p:cNvSpPr/>
          <p:nvPr/>
        </p:nvSpPr>
        <p:spPr>
          <a:xfrm>
            <a:off x="2652936" y="2381233"/>
            <a:ext cx="1584176" cy="150496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80">
              <a:solidFill>
                <a:prstClr val="white"/>
              </a:solidFill>
            </a:endParaRPr>
          </a:p>
        </p:txBody>
      </p:sp>
      <p:sp>
        <p:nvSpPr>
          <p:cNvPr id="9" name="TextBox 8"/>
          <p:cNvSpPr txBox="1"/>
          <p:nvPr/>
        </p:nvSpPr>
        <p:spPr>
          <a:xfrm>
            <a:off x="3445024" y="3886200"/>
            <a:ext cx="2613890" cy="634020"/>
          </a:xfrm>
          <a:prstGeom prst="rect">
            <a:avLst/>
          </a:prstGeom>
          <a:noFill/>
        </p:spPr>
        <p:txBody>
          <a:bodyPr wrap="square" rtlCol="0">
            <a:spAutoFit/>
          </a:bodyPr>
          <a:lstStyle/>
          <a:p>
            <a:r>
              <a:rPr lang="hr-HR" sz="3520" b="1" dirty="0" err="1">
                <a:solidFill>
                  <a:srgbClr val="FF0000"/>
                </a:solidFill>
              </a:rPr>
              <a:t>LoS</a:t>
            </a:r>
            <a:r>
              <a:rPr lang="hr-HR" sz="3520" b="1" dirty="0">
                <a:solidFill>
                  <a:srgbClr val="FF0000"/>
                </a:solidFill>
              </a:rPr>
              <a:t> 1500m</a:t>
            </a:r>
            <a:endParaRPr lang="en-GB" sz="3520" b="1" dirty="0">
              <a:solidFill>
                <a:srgbClr val="FF0000"/>
              </a:solidFill>
            </a:endParaRPr>
          </a:p>
        </p:txBody>
      </p:sp>
    </p:spTree>
    <p:extLst>
      <p:ext uri="{BB962C8B-B14F-4D97-AF65-F5344CB8AC3E}">
        <p14:creationId xmlns:p14="http://schemas.microsoft.com/office/powerpoint/2010/main" val="101303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6673" y="2539651"/>
            <a:ext cx="9068436" cy="5040867"/>
          </a:xfrm>
          <a:prstGeom prst="rect">
            <a:avLst/>
          </a:prstGeom>
          <a:noFill/>
        </p:spPr>
        <p:txBody>
          <a:bodyPr wrap="square" rtlCol="0">
            <a:spAutoFit/>
          </a:bodyPr>
          <a:lstStyle/>
          <a:p>
            <a:pPr marL="342900" indent="-342900">
              <a:lnSpc>
                <a:spcPct val="90000"/>
              </a:lnSpc>
              <a:spcBef>
                <a:spcPts val="660"/>
              </a:spcBef>
              <a:buSzPct val="100000"/>
              <a:buFont typeface="Arial" panose="020B0604020202020204" pitchFamily="34" charset="0"/>
              <a:buChar char="•"/>
              <a:defRPr/>
            </a:pPr>
            <a:r>
              <a:rPr lang="en-GB" sz="2200" dirty="0">
                <a:solidFill>
                  <a:srgbClr val="FFFFFF">
                    <a:lumMod val="50000"/>
                  </a:srgbClr>
                </a:solidFill>
                <a:latin typeface="Calibri" panose="020F0502020204030204" pitchFamily="34" charset="0"/>
                <a:cs typeface="Arial" pitchFamily="34" charset="0"/>
              </a:rPr>
              <a:t>Gripper</a:t>
            </a:r>
          </a:p>
          <a:p>
            <a:pPr marL="800100" lvl="1" indent="-342900">
              <a:lnSpc>
                <a:spcPct val="90000"/>
              </a:lnSpc>
              <a:spcBef>
                <a:spcPts val="660"/>
              </a:spcBef>
              <a:buSzPct val="100000"/>
              <a:buFont typeface="Arial" panose="020B0604020202020204" pitchFamily="34" charset="0"/>
              <a:buChar char="•"/>
              <a:defRPr/>
            </a:pPr>
            <a:r>
              <a:rPr lang="en-GB" sz="2200" dirty="0">
                <a:solidFill>
                  <a:srgbClr val="FFFFFF">
                    <a:lumMod val="50000"/>
                  </a:srgbClr>
                </a:solidFill>
                <a:latin typeface="Calibri" panose="020F0502020204030204" pitchFamily="34" charset="0"/>
                <a:cs typeface="Arial" pitchFamily="34" charset="0"/>
              </a:rPr>
              <a:t>Lift, Breach, Twist, Open, Push</a:t>
            </a:r>
          </a:p>
          <a:p>
            <a:pPr marL="342900" indent="-342900">
              <a:lnSpc>
                <a:spcPct val="90000"/>
              </a:lnSpc>
              <a:spcBef>
                <a:spcPts val="660"/>
              </a:spcBef>
              <a:buSzPct val="100000"/>
              <a:buFont typeface="Arial" panose="020B0604020202020204" pitchFamily="34" charset="0"/>
              <a:buChar char="•"/>
              <a:defRPr/>
            </a:pPr>
            <a:endParaRPr lang="en-GB" sz="2200" dirty="0">
              <a:solidFill>
                <a:srgbClr val="FFFFFF">
                  <a:lumMod val="50000"/>
                </a:srgbClr>
              </a:solidFill>
              <a:latin typeface="Calibri" panose="020F0502020204030204" pitchFamily="34" charset="0"/>
              <a:cs typeface="Arial" pitchFamily="34" charset="0"/>
            </a:endParaRPr>
          </a:p>
          <a:p>
            <a:pPr marL="342900" indent="-342900">
              <a:lnSpc>
                <a:spcPct val="90000"/>
              </a:lnSpc>
              <a:spcBef>
                <a:spcPts val="660"/>
              </a:spcBef>
              <a:buSzPct val="100000"/>
              <a:buFont typeface="Arial" panose="020B0604020202020204" pitchFamily="34" charset="0"/>
              <a:buChar char="•"/>
              <a:defRPr/>
            </a:pPr>
            <a:r>
              <a:rPr lang="en-GB" sz="2200" dirty="0">
                <a:solidFill>
                  <a:srgbClr val="FFFFFF">
                    <a:lumMod val="50000"/>
                  </a:srgbClr>
                </a:solidFill>
                <a:latin typeface="Calibri" panose="020F0502020204030204" pitchFamily="34" charset="0"/>
                <a:cs typeface="Arial" pitchFamily="34" charset="0"/>
              </a:rPr>
              <a:t>Tracks</a:t>
            </a:r>
          </a:p>
          <a:p>
            <a:pPr marL="800100" lvl="1" indent="-342900">
              <a:lnSpc>
                <a:spcPct val="90000"/>
              </a:lnSpc>
              <a:spcBef>
                <a:spcPts val="660"/>
              </a:spcBef>
              <a:buSzPct val="100000"/>
              <a:buFont typeface="Arial" panose="020B0604020202020204" pitchFamily="34" charset="0"/>
              <a:buChar char="•"/>
              <a:defRPr/>
            </a:pPr>
            <a:r>
              <a:rPr lang="hr-HR" sz="2200" dirty="0" err="1">
                <a:solidFill>
                  <a:srgbClr val="FFFFFF">
                    <a:lumMod val="50000"/>
                  </a:srgbClr>
                </a:solidFill>
                <a:latin typeface="Calibri" panose="020F0502020204030204" pitchFamily="34" charset="0"/>
                <a:cs typeface="Arial" pitchFamily="34" charset="0"/>
              </a:rPr>
              <a:t>Obstacles</a:t>
            </a:r>
            <a:r>
              <a:rPr lang="hr-HR" sz="2200" dirty="0">
                <a:solidFill>
                  <a:srgbClr val="FFFFFF">
                    <a:lumMod val="50000"/>
                  </a:srgbClr>
                </a:solidFill>
                <a:latin typeface="Calibri" panose="020F0502020204030204" pitchFamily="34" charset="0"/>
                <a:cs typeface="Arial" pitchFamily="34" charset="0"/>
              </a:rPr>
              <a:t>, </a:t>
            </a:r>
            <a:r>
              <a:rPr lang="en-GB" sz="2200" dirty="0">
                <a:solidFill>
                  <a:srgbClr val="FFFFFF">
                    <a:lumMod val="50000"/>
                  </a:srgbClr>
                </a:solidFill>
                <a:latin typeface="Calibri" panose="020F0502020204030204" pitchFamily="34" charset="0"/>
                <a:cs typeface="Arial" pitchFamily="34" charset="0"/>
              </a:rPr>
              <a:t>Sand, Mud, Mountains</a:t>
            </a:r>
            <a:r>
              <a:rPr lang="en-GB" sz="2200" dirty="0" smtClean="0">
                <a:solidFill>
                  <a:srgbClr val="FFFFFF">
                    <a:lumMod val="50000"/>
                  </a:srgbClr>
                </a:solidFill>
                <a:latin typeface="Calibri" panose="020F0502020204030204" pitchFamily="34" charset="0"/>
                <a:cs typeface="Arial" pitchFamily="34" charset="0"/>
              </a:rPr>
              <a:t>,</a:t>
            </a:r>
            <a:endParaRPr lang="hr-HR" sz="2200" dirty="0" smtClean="0">
              <a:solidFill>
                <a:srgbClr val="FFFFFF">
                  <a:lumMod val="50000"/>
                </a:srgbClr>
              </a:solidFill>
              <a:latin typeface="Calibri" panose="020F0502020204030204" pitchFamily="34" charset="0"/>
              <a:cs typeface="Arial" pitchFamily="34" charset="0"/>
            </a:endParaRPr>
          </a:p>
          <a:p>
            <a:pPr marL="800100" lvl="1" indent="-342900">
              <a:lnSpc>
                <a:spcPct val="90000"/>
              </a:lnSpc>
              <a:spcBef>
                <a:spcPts val="660"/>
              </a:spcBef>
              <a:buSzPct val="100000"/>
              <a:buFont typeface="Arial" panose="020B0604020202020204" pitchFamily="34" charset="0"/>
              <a:buChar char="•"/>
              <a:defRPr/>
            </a:pPr>
            <a:r>
              <a:rPr lang="en-GB" sz="2200" dirty="0" smtClean="0">
                <a:solidFill>
                  <a:srgbClr val="FFFFFF">
                    <a:lumMod val="50000"/>
                  </a:srgbClr>
                </a:solidFill>
                <a:latin typeface="Calibri" panose="020F0502020204030204" pitchFamily="34" charset="0"/>
                <a:cs typeface="Arial" pitchFamily="34" charset="0"/>
              </a:rPr>
              <a:t>Forrest</a:t>
            </a:r>
            <a:r>
              <a:rPr lang="hr-HR" sz="2200" dirty="0" smtClean="0">
                <a:solidFill>
                  <a:srgbClr val="FFFFFF">
                    <a:lumMod val="50000"/>
                  </a:srgbClr>
                </a:solidFill>
                <a:latin typeface="Calibri" panose="020F0502020204030204" pitchFamily="34" charset="0"/>
                <a:cs typeface="Arial" pitchFamily="34" charset="0"/>
              </a:rPr>
              <a:t>, </a:t>
            </a:r>
            <a:r>
              <a:rPr lang="hr-HR" sz="2200" dirty="0" err="1" smtClean="0">
                <a:solidFill>
                  <a:srgbClr val="FFFFFF">
                    <a:lumMod val="50000"/>
                  </a:srgbClr>
                </a:solidFill>
                <a:latin typeface="Calibri" panose="020F0502020204030204" pitchFamily="34" charset="0"/>
                <a:cs typeface="Arial" pitchFamily="34" charset="0"/>
              </a:rPr>
              <a:t>Fires</a:t>
            </a:r>
            <a:endParaRPr lang="en-GB" sz="2200" dirty="0">
              <a:solidFill>
                <a:srgbClr val="FFFFFF">
                  <a:lumMod val="50000"/>
                </a:srgbClr>
              </a:solidFill>
              <a:latin typeface="Calibri" panose="020F0502020204030204" pitchFamily="34" charset="0"/>
              <a:cs typeface="Arial" pitchFamily="34" charset="0"/>
            </a:endParaRPr>
          </a:p>
          <a:p>
            <a:pPr marL="342900" indent="-342900">
              <a:lnSpc>
                <a:spcPct val="90000"/>
              </a:lnSpc>
              <a:spcBef>
                <a:spcPts val="660"/>
              </a:spcBef>
              <a:buSzPct val="100000"/>
              <a:buFont typeface="Arial" panose="020B0604020202020204" pitchFamily="34" charset="0"/>
              <a:buChar char="•"/>
              <a:defRPr/>
            </a:pPr>
            <a:endParaRPr lang="en-GB" sz="2200" dirty="0">
              <a:solidFill>
                <a:srgbClr val="FFFFFF">
                  <a:lumMod val="50000"/>
                </a:srgbClr>
              </a:solidFill>
              <a:latin typeface="Calibri" panose="020F0502020204030204" pitchFamily="34" charset="0"/>
              <a:cs typeface="Arial" pitchFamily="34" charset="0"/>
            </a:endParaRPr>
          </a:p>
          <a:p>
            <a:pPr marL="342900" indent="-342900">
              <a:lnSpc>
                <a:spcPct val="90000"/>
              </a:lnSpc>
              <a:spcBef>
                <a:spcPts val="660"/>
              </a:spcBef>
              <a:buSzPct val="100000"/>
              <a:buFont typeface="Arial" panose="020B0604020202020204" pitchFamily="34" charset="0"/>
              <a:buChar char="•"/>
              <a:defRPr/>
            </a:pPr>
            <a:r>
              <a:rPr lang="en-GB" sz="2200" dirty="0">
                <a:solidFill>
                  <a:srgbClr val="FFFFFF">
                    <a:lumMod val="50000"/>
                  </a:srgbClr>
                </a:solidFill>
                <a:latin typeface="Calibri" panose="020F0502020204030204" pitchFamily="34" charset="0"/>
                <a:cs typeface="Arial" pitchFamily="34" charset="0"/>
              </a:rPr>
              <a:t>Heat resistance</a:t>
            </a:r>
          </a:p>
          <a:p>
            <a:pPr marL="800100" lvl="1" indent="-342900">
              <a:lnSpc>
                <a:spcPct val="90000"/>
              </a:lnSpc>
              <a:spcBef>
                <a:spcPts val="660"/>
              </a:spcBef>
              <a:buSzPct val="100000"/>
              <a:buFont typeface="Arial" panose="020B0604020202020204" pitchFamily="34" charset="0"/>
              <a:buChar char="•"/>
              <a:defRPr/>
            </a:pPr>
            <a:r>
              <a:rPr lang="en-GB" sz="2200" dirty="0">
                <a:solidFill>
                  <a:srgbClr val="FFFFFF">
                    <a:lumMod val="50000"/>
                  </a:srgbClr>
                </a:solidFill>
                <a:latin typeface="Calibri" panose="020F0502020204030204" pitchFamily="34" charset="0"/>
                <a:cs typeface="Arial" pitchFamily="34" charset="0"/>
              </a:rPr>
              <a:t>Sprinkler, Heat shield</a:t>
            </a:r>
          </a:p>
          <a:p>
            <a:pPr marL="342900" indent="-342900">
              <a:lnSpc>
                <a:spcPct val="90000"/>
              </a:lnSpc>
              <a:spcBef>
                <a:spcPts val="660"/>
              </a:spcBef>
              <a:buSzPct val="100000"/>
              <a:buFont typeface="Arial" panose="020B0604020202020204" pitchFamily="34" charset="0"/>
              <a:buChar char="•"/>
              <a:defRPr/>
            </a:pPr>
            <a:endParaRPr lang="en-GB" sz="2200" dirty="0">
              <a:solidFill>
                <a:srgbClr val="FFFFFF">
                  <a:lumMod val="50000"/>
                </a:srgbClr>
              </a:solidFill>
              <a:latin typeface="Calibri" panose="020F0502020204030204" pitchFamily="34" charset="0"/>
              <a:cs typeface="Arial" pitchFamily="34" charset="0"/>
            </a:endParaRPr>
          </a:p>
          <a:p>
            <a:pPr marL="342900" indent="-342900">
              <a:lnSpc>
                <a:spcPct val="90000"/>
              </a:lnSpc>
              <a:spcBef>
                <a:spcPts val="660"/>
              </a:spcBef>
              <a:buSzPct val="100000"/>
              <a:buFont typeface="Arial" panose="020B0604020202020204" pitchFamily="34" charset="0"/>
              <a:buChar char="•"/>
              <a:defRPr/>
            </a:pPr>
            <a:r>
              <a:rPr lang="en-GB" sz="2200" dirty="0">
                <a:solidFill>
                  <a:srgbClr val="FFFFFF">
                    <a:lumMod val="50000"/>
                  </a:srgbClr>
                </a:solidFill>
                <a:latin typeface="Calibri" panose="020F0502020204030204" pitchFamily="34" charset="0"/>
                <a:cs typeface="Arial" pitchFamily="34" charset="0"/>
              </a:rPr>
              <a:t>Fire fighting system</a:t>
            </a:r>
          </a:p>
          <a:p>
            <a:pPr marL="800100" lvl="1" indent="-342900">
              <a:lnSpc>
                <a:spcPct val="90000"/>
              </a:lnSpc>
              <a:spcBef>
                <a:spcPts val="660"/>
              </a:spcBef>
              <a:buSzPct val="100000"/>
              <a:buFont typeface="Arial" panose="020B0604020202020204" pitchFamily="34" charset="0"/>
              <a:buChar char="•"/>
              <a:defRPr/>
            </a:pPr>
            <a:r>
              <a:rPr lang="en-GB" sz="2200" dirty="0">
                <a:solidFill>
                  <a:srgbClr val="FFFFFF">
                    <a:lumMod val="50000"/>
                  </a:srgbClr>
                </a:solidFill>
                <a:latin typeface="Calibri" panose="020F0502020204030204" pitchFamily="34" charset="0"/>
                <a:cs typeface="Arial" pitchFamily="34" charset="0"/>
              </a:rPr>
              <a:t>Foam, water</a:t>
            </a:r>
          </a:p>
          <a:p>
            <a:endParaRPr lang="en-GB" sz="1980" b="1" dirty="0">
              <a:solidFill>
                <a:prstClr val="black"/>
              </a:solidFill>
              <a:latin typeface="Calibri" panose="020F0502020204030204" pitchFamily="34" charset="0"/>
            </a:endParaRPr>
          </a:p>
        </p:txBody>
      </p:sp>
      <p:sp>
        <p:nvSpPr>
          <p:cNvPr id="6" name="Title 1"/>
          <p:cNvSpPr txBox="1">
            <a:spLocks/>
          </p:cNvSpPr>
          <p:nvPr/>
        </p:nvSpPr>
        <p:spPr>
          <a:xfrm>
            <a:off x="295723" y="1685043"/>
            <a:ext cx="9357035" cy="1178091"/>
          </a:xfrm>
          <a:prstGeom prst="rect">
            <a:avLst/>
          </a:prstGeom>
        </p:spPr>
        <p:txBody>
          <a:bodyPr vert="horz" lIns="0" tIns="0" rIns="0" bIns="0" rtlCol="0" anchor="t" anchorCtr="0">
            <a:normAutofit/>
          </a:bodyPr>
          <a:lstStyle>
            <a:lvl1pPr algn="l" defTabSz="914400" rtl="0" eaLnBrk="1" latinLnBrk="0" hangingPunct="1">
              <a:spcBef>
                <a:spcPct val="0"/>
              </a:spcBef>
              <a:buNone/>
              <a:defRPr sz="2500" kern="1200">
                <a:solidFill>
                  <a:srgbClr val="BD1220"/>
                </a:solidFill>
                <a:latin typeface="+mj-lt"/>
                <a:ea typeface="Roboto Cn" pitchFamily="2" charset="0"/>
                <a:cs typeface="+mj-cs"/>
              </a:defRPr>
            </a:lvl1pPr>
          </a:lstStyle>
          <a:p>
            <a:r>
              <a:rPr lang="hr-HR" sz="3520" b="1" dirty="0" err="1" smtClean="0">
                <a:solidFill>
                  <a:schemeClr val="tx1"/>
                </a:solidFill>
                <a:latin typeface="Calibri" panose="020F0502020204030204" pitchFamily="34" charset="0"/>
                <a:cs typeface="Arial" pitchFamily="34" charset="0"/>
              </a:rPr>
              <a:t>Eyes</a:t>
            </a:r>
            <a:r>
              <a:rPr lang="hr-HR" sz="3520" b="1" dirty="0" smtClean="0">
                <a:solidFill>
                  <a:schemeClr val="tx1"/>
                </a:solidFill>
                <a:latin typeface="Calibri" panose="020F0502020204030204" pitchFamily="34" charset="0"/>
                <a:cs typeface="Arial" pitchFamily="34" charset="0"/>
              </a:rPr>
              <a:t>, </a:t>
            </a:r>
            <a:r>
              <a:rPr lang="hr-HR" sz="3520" b="1" dirty="0" err="1" smtClean="0">
                <a:solidFill>
                  <a:schemeClr val="tx1"/>
                </a:solidFill>
                <a:latin typeface="Calibri" panose="020F0502020204030204" pitchFamily="34" charset="0"/>
                <a:cs typeface="Arial" pitchFamily="34" charset="0"/>
              </a:rPr>
              <a:t>ears</a:t>
            </a:r>
            <a:r>
              <a:rPr lang="hr-HR" sz="3520" b="1" dirty="0" smtClean="0">
                <a:solidFill>
                  <a:schemeClr val="tx1"/>
                </a:solidFill>
                <a:latin typeface="Calibri" panose="020F0502020204030204" pitchFamily="34" charset="0"/>
                <a:cs typeface="Arial" pitchFamily="34" charset="0"/>
              </a:rPr>
              <a:t> and </a:t>
            </a:r>
            <a:r>
              <a:rPr lang="hr-HR" sz="3520" b="1" dirty="0" err="1" smtClean="0">
                <a:solidFill>
                  <a:schemeClr val="tx1"/>
                </a:solidFill>
                <a:latin typeface="Calibri" panose="020F0502020204030204" pitchFamily="34" charset="0"/>
                <a:cs typeface="Arial" pitchFamily="34" charset="0"/>
              </a:rPr>
              <a:t>muscles</a:t>
            </a:r>
            <a:endParaRPr lang="hr-HR" sz="3520" b="1" dirty="0">
              <a:solidFill>
                <a:schemeClr val="tx1"/>
              </a:solidFill>
              <a:latin typeface="Calibri" panose="020F0502020204030204" pitchFamily="34" charset="0"/>
              <a:cs typeface="Arial"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0931" y="4659788"/>
            <a:ext cx="4497469" cy="299831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1532" y="1685043"/>
            <a:ext cx="4462718" cy="2975145"/>
          </a:xfrm>
          <a:prstGeom prst="rect">
            <a:avLst/>
          </a:prstGeom>
        </p:spPr>
      </p:pic>
    </p:spTree>
    <p:extLst>
      <p:ext uri="{BB962C8B-B14F-4D97-AF65-F5344CB8AC3E}">
        <p14:creationId xmlns:p14="http://schemas.microsoft.com/office/powerpoint/2010/main" val="14335854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97752" y="990600"/>
            <a:ext cx="4503448" cy="299479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7752" y="4080023"/>
            <a:ext cx="4503448" cy="2994792"/>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552" y="4080023"/>
            <a:ext cx="4503448" cy="2994792"/>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552" y="990600"/>
            <a:ext cx="4503448" cy="2994792"/>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86955"/>
            <a:ext cx="6095999" cy="751245"/>
          </a:xfrm>
          <a:prstGeom prst="rect">
            <a:avLst/>
          </a:prstGeom>
        </p:spPr>
      </p:pic>
    </p:spTree>
    <p:extLst>
      <p:ext uri="{BB962C8B-B14F-4D97-AF65-F5344CB8AC3E}">
        <p14:creationId xmlns:p14="http://schemas.microsoft.com/office/powerpoint/2010/main" val="3714634829"/>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5115144" y="1219200"/>
            <a:ext cx="4638456" cy="1066800"/>
          </a:xfrm>
        </p:spPr>
        <p:txBody>
          <a:bodyPr>
            <a:noAutofit/>
          </a:bodyPr>
          <a:lstStyle/>
          <a:p>
            <a:r>
              <a:rPr lang="hr-HR" sz="2000" b="1" dirty="0" err="1" smtClean="0">
                <a:solidFill>
                  <a:schemeClr val="tx1"/>
                </a:solidFill>
              </a:rPr>
              <a:t>Options</a:t>
            </a:r>
            <a:r>
              <a:rPr lang="hr-HR" sz="2000" b="1" dirty="0" smtClean="0">
                <a:solidFill>
                  <a:schemeClr val="tx1"/>
                </a:solidFill>
              </a:rPr>
              <a:t> &amp; </a:t>
            </a:r>
            <a:r>
              <a:rPr lang="en-GB" sz="2000" b="1" dirty="0" smtClean="0">
                <a:solidFill>
                  <a:schemeClr val="tx1"/>
                </a:solidFill>
              </a:rPr>
              <a:t>configuration</a:t>
            </a:r>
            <a:r>
              <a:rPr lang="hr-HR" sz="2000" b="1" dirty="0" smtClean="0">
                <a:solidFill>
                  <a:schemeClr val="tx1"/>
                </a:solidFill>
              </a:rPr>
              <a:t>s</a:t>
            </a:r>
            <a:r>
              <a:rPr lang="en-GB" sz="2000" b="1" dirty="0" smtClean="0">
                <a:solidFill>
                  <a:schemeClr val="tx1"/>
                </a:solidFill>
              </a:rPr>
              <a:t> </a:t>
            </a:r>
            <a:endParaRPr lang="en-GB" sz="2000" b="1" dirty="0">
              <a:solidFill>
                <a:schemeClr val="tx1"/>
              </a:solidFill>
            </a:endParaRPr>
          </a:p>
        </p:txBody>
      </p:sp>
      <p:sp>
        <p:nvSpPr>
          <p:cNvPr id="12" name="Rectangle 11"/>
          <p:cNvSpPr/>
          <p:nvPr/>
        </p:nvSpPr>
        <p:spPr>
          <a:xfrm>
            <a:off x="5105400" y="1600200"/>
            <a:ext cx="3895944" cy="5105400"/>
          </a:xfrm>
          <a:prstGeom prst="rect">
            <a:avLst/>
          </a:prstGeom>
          <a:noFill/>
          <a:ln w="635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467" tIns="80467" rIns="80467" bIns="80467" numCol="1" spcCol="0" rtlCol="0" fromWordArt="0" anchor="t" anchorCtr="0" forceAA="0" compatLnSpc="1">
            <a:prstTxWarp prst="textNoShape">
              <a:avLst/>
            </a:prstTxWarp>
            <a:noAutofit/>
          </a:bodyPr>
          <a:lstStyle/>
          <a:p>
            <a:pPr marL="0" lvl="1">
              <a:lnSpc>
                <a:spcPct val="90000"/>
              </a:lnSpc>
              <a:buSzPct val="100000"/>
            </a:pPr>
            <a:r>
              <a:rPr lang="en-GB" sz="1500" b="1" dirty="0" smtClean="0">
                <a:solidFill>
                  <a:srgbClr val="FFFFFF">
                    <a:lumMod val="50000"/>
                  </a:srgbClr>
                </a:solidFill>
                <a:cs typeface="Arial" pitchFamily="34" charset="0"/>
              </a:rPr>
              <a:t>Effectors</a:t>
            </a:r>
          </a:p>
          <a:p>
            <a:pPr marL="0" lvl="1" indent="-314325">
              <a:lnSpc>
                <a:spcPct val="90000"/>
              </a:lnSpc>
              <a:buSzPct val="100000"/>
              <a:buFont typeface="Arial" pitchFamily="34" charset="0"/>
              <a:buChar char="•"/>
            </a:pPr>
            <a:r>
              <a:rPr lang="en-GB" sz="1500" dirty="0" smtClean="0">
                <a:solidFill>
                  <a:srgbClr val="FFFFFF">
                    <a:lumMod val="50000"/>
                  </a:srgbClr>
                </a:solidFill>
                <a:cs typeface="Arial" pitchFamily="34" charset="0"/>
              </a:rPr>
              <a:t>Disruptor </a:t>
            </a:r>
          </a:p>
          <a:p>
            <a:pPr>
              <a:lnSpc>
                <a:spcPct val="90000"/>
              </a:lnSpc>
              <a:buSzPct val="100000"/>
            </a:pPr>
            <a:endParaRPr lang="en-GB" sz="1500" b="1" dirty="0" smtClean="0">
              <a:solidFill>
                <a:srgbClr val="FFFFFF">
                  <a:lumMod val="50000"/>
                </a:srgbClr>
              </a:solidFill>
              <a:cs typeface="Arial" pitchFamily="34" charset="0"/>
            </a:endParaRPr>
          </a:p>
          <a:p>
            <a:pPr>
              <a:lnSpc>
                <a:spcPct val="90000"/>
              </a:lnSpc>
              <a:buSzPct val="100000"/>
            </a:pPr>
            <a:r>
              <a:rPr lang="en-GB" sz="1500" b="1" dirty="0" smtClean="0">
                <a:solidFill>
                  <a:srgbClr val="FFFFFF">
                    <a:lumMod val="50000"/>
                  </a:srgbClr>
                </a:solidFill>
                <a:cs typeface="Arial" pitchFamily="34" charset="0"/>
              </a:rPr>
              <a:t>Sensors </a:t>
            </a:r>
          </a:p>
          <a:p>
            <a:pPr indent="-314325">
              <a:lnSpc>
                <a:spcPct val="90000"/>
              </a:lnSpc>
              <a:buSzPct val="100000"/>
              <a:buFont typeface="Arial" pitchFamily="34" charset="0"/>
              <a:buChar char="•"/>
            </a:pPr>
            <a:r>
              <a:rPr lang="en-GB" sz="1500" dirty="0" smtClean="0">
                <a:solidFill>
                  <a:srgbClr val="FFFFFF">
                    <a:lumMod val="50000"/>
                  </a:srgbClr>
                </a:solidFill>
                <a:cs typeface="Arial" pitchFamily="34" charset="0"/>
              </a:rPr>
              <a:t>Oxygen level</a:t>
            </a:r>
          </a:p>
          <a:p>
            <a:pPr indent="-314325">
              <a:lnSpc>
                <a:spcPct val="90000"/>
              </a:lnSpc>
              <a:buSzPct val="100000"/>
              <a:buFont typeface="Arial" pitchFamily="34" charset="0"/>
              <a:buChar char="•"/>
            </a:pPr>
            <a:r>
              <a:rPr lang="en-GB" sz="1500" dirty="0" smtClean="0">
                <a:solidFill>
                  <a:srgbClr val="FFFFFF">
                    <a:lumMod val="50000"/>
                  </a:srgbClr>
                </a:solidFill>
                <a:cs typeface="Arial" pitchFamily="34" charset="0"/>
              </a:rPr>
              <a:t>Explosive gases sensor</a:t>
            </a:r>
          </a:p>
          <a:p>
            <a:pPr indent="-314325">
              <a:lnSpc>
                <a:spcPct val="90000"/>
              </a:lnSpc>
              <a:buSzPct val="100000"/>
              <a:buFont typeface="Arial" pitchFamily="34" charset="0"/>
              <a:buChar char="•"/>
            </a:pPr>
            <a:r>
              <a:rPr lang="en-GB" sz="1500" dirty="0" smtClean="0">
                <a:solidFill>
                  <a:srgbClr val="FFFFFF">
                    <a:lumMod val="50000"/>
                  </a:srgbClr>
                </a:solidFill>
                <a:cs typeface="Arial" pitchFamily="34" charset="0"/>
              </a:rPr>
              <a:t>Temperature</a:t>
            </a:r>
          </a:p>
          <a:p>
            <a:pPr>
              <a:lnSpc>
                <a:spcPct val="90000"/>
              </a:lnSpc>
              <a:buSzPct val="100000"/>
            </a:pPr>
            <a:endParaRPr lang="en-GB" sz="1500" dirty="0" smtClean="0">
              <a:solidFill>
                <a:srgbClr val="FFFFFF">
                  <a:lumMod val="50000"/>
                </a:srgbClr>
              </a:solidFill>
              <a:cs typeface="Arial" pitchFamily="34" charset="0"/>
            </a:endParaRPr>
          </a:p>
          <a:p>
            <a:pPr>
              <a:lnSpc>
                <a:spcPct val="90000"/>
              </a:lnSpc>
              <a:buSzPct val="100000"/>
            </a:pPr>
            <a:r>
              <a:rPr lang="en-GB" sz="1500" b="1" dirty="0" smtClean="0">
                <a:solidFill>
                  <a:srgbClr val="FFFFFF">
                    <a:lumMod val="50000"/>
                  </a:srgbClr>
                </a:solidFill>
                <a:cs typeface="Arial" pitchFamily="34" charset="0"/>
              </a:rPr>
              <a:t>Monitoring </a:t>
            </a:r>
          </a:p>
          <a:p>
            <a:pPr indent="-314325">
              <a:lnSpc>
                <a:spcPct val="90000"/>
              </a:lnSpc>
              <a:buSzPct val="100000"/>
              <a:buFont typeface="Arial" pitchFamily="34" charset="0"/>
              <a:buChar char="•"/>
            </a:pPr>
            <a:r>
              <a:rPr lang="en-GB" sz="1500" dirty="0" smtClean="0">
                <a:solidFill>
                  <a:srgbClr val="FFFFFF">
                    <a:lumMod val="50000"/>
                  </a:srgbClr>
                </a:solidFill>
                <a:cs typeface="Arial" pitchFamily="34" charset="0"/>
              </a:rPr>
              <a:t>Audio</a:t>
            </a:r>
          </a:p>
          <a:p>
            <a:pPr indent="-314325">
              <a:lnSpc>
                <a:spcPct val="90000"/>
              </a:lnSpc>
              <a:buSzPct val="100000"/>
              <a:buFont typeface="Arial" pitchFamily="34" charset="0"/>
              <a:buChar char="•"/>
            </a:pPr>
            <a:r>
              <a:rPr lang="en-GB" sz="1500" dirty="0" smtClean="0">
                <a:solidFill>
                  <a:srgbClr val="FFFFFF">
                    <a:lumMod val="50000"/>
                  </a:srgbClr>
                </a:solidFill>
                <a:cs typeface="Arial" pitchFamily="34" charset="0"/>
              </a:rPr>
              <a:t>Video</a:t>
            </a:r>
          </a:p>
          <a:p>
            <a:pPr indent="-314325">
              <a:lnSpc>
                <a:spcPct val="90000"/>
              </a:lnSpc>
              <a:buSzPct val="100000"/>
              <a:buFont typeface="Arial" pitchFamily="34" charset="0"/>
              <a:buChar char="•"/>
            </a:pPr>
            <a:r>
              <a:rPr lang="en-GB" sz="1500" dirty="0" smtClean="0">
                <a:solidFill>
                  <a:srgbClr val="FFFFFF">
                    <a:lumMod val="50000"/>
                  </a:srgbClr>
                </a:solidFill>
                <a:cs typeface="Arial" pitchFamily="34" charset="0"/>
              </a:rPr>
              <a:t>GPS</a:t>
            </a:r>
          </a:p>
          <a:p>
            <a:pPr indent="-314325">
              <a:lnSpc>
                <a:spcPct val="90000"/>
              </a:lnSpc>
              <a:buSzPct val="100000"/>
              <a:buFont typeface="Arial" pitchFamily="34" charset="0"/>
              <a:buChar char="•"/>
            </a:pPr>
            <a:r>
              <a:rPr lang="en-GB" sz="1500" dirty="0" smtClean="0">
                <a:solidFill>
                  <a:srgbClr val="FFFFFF">
                    <a:lumMod val="50000"/>
                  </a:srgbClr>
                </a:solidFill>
                <a:cs typeface="Arial" pitchFamily="34" charset="0"/>
              </a:rPr>
              <a:t>MET Station </a:t>
            </a:r>
          </a:p>
          <a:p>
            <a:pPr marL="0" lvl="1">
              <a:lnSpc>
                <a:spcPct val="90000"/>
              </a:lnSpc>
              <a:buSzPct val="100000"/>
            </a:pPr>
            <a:endParaRPr lang="en-GB" sz="1500" dirty="0" smtClean="0">
              <a:solidFill>
                <a:srgbClr val="FFFFFF">
                  <a:lumMod val="50000"/>
                </a:srgbClr>
              </a:solidFill>
              <a:cs typeface="Arial" pitchFamily="34" charset="0"/>
            </a:endParaRPr>
          </a:p>
          <a:p>
            <a:pPr marL="0" lvl="1">
              <a:lnSpc>
                <a:spcPct val="90000"/>
              </a:lnSpc>
              <a:buSzPct val="100000"/>
            </a:pPr>
            <a:r>
              <a:rPr lang="en-GB" sz="1500" b="1" dirty="0" smtClean="0">
                <a:solidFill>
                  <a:srgbClr val="FFFFFF">
                    <a:lumMod val="50000"/>
                  </a:srgbClr>
                </a:solidFill>
                <a:cs typeface="Arial" pitchFamily="34" charset="0"/>
              </a:rPr>
              <a:t>Detectors</a:t>
            </a:r>
          </a:p>
          <a:p>
            <a:pPr marL="0" lvl="1" indent="-314325">
              <a:lnSpc>
                <a:spcPct val="90000"/>
              </a:lnSpc>
              <a:buSzPct val="100000"/>
              <a:buFont typeface="Arial" pitchFamily="34" charset="0"/>
              <a:buChar char="•"/>
            </a:pPr>
            <a:r>
              <a:rPr lang="en-GB" sz="1500" dirty="0" smtClean="0">
                <a:solidFill>
                  <a:srgbClr val="FFFFFF">
                    <a:lumMod val="50000"/>
                  </a:srgbClr>
                </a:solidFill>
                <a:cs typeface="Arial" pitchFamily="34" charset="0"/>
              </a:rPr>
              <a:t>Radiological</a:t>
            </a:r>
          </a:p>
          <a:p>
            <a:pPr marL="0" lvl="1" indent="-314325">
              <a:lnSpc>
                <a:spcPct val="90000"/>
              </a:lnSpc>
              <a:buSzPct val="100000"/>
              <a:buFont typeface="Arial" pitchFamily="34" charset="0"/>
              <a:buChar char="•"/>
            </a:pPr>
            <a:r>
              <a:rPr lang="en-GB" sz="1500" dirty="0" smtClean="0">
                <a:solidFill>
                  <a:srgbClr val="FFFFFF">
                    <a:lumMod val="50000"/>
                  </a:srgbClr>
                </a:solidFill>
                <a:cs typeface="Arial" pitchFamily="34" charset="0"/>
              </a:rPr>
              <a:t>Chemical</a:t>
            </a:r>
          </a:p>
          <a:p>
            <a:pPr marL="0" lvl="1">
              <a:lnSpc>
                <a:spcPct val="90000"/>
              </a:lnSpc>
              <a:buSzPct val="100000"/>
            </a:pPr>
            <a:endParaRPr lang="en-GB" sz="1500" dirty="0" smtClean="0">
              <a:solidFill>
                <a:srgbClr val="FFFFFF">
                  <a:lumMod val="50000"/>
                </a:srgbClr>
              </a:solidFill>
              <a:cs typeface="Arial" pitchFamily="34" charset="0"/>
            </a:endParaRPr>
          </a:p>
          <a:p>
            <a:pPr marL="0" lvl="1">
              <a:lnSpc>
                <a:spcPct val="90000"/>
              </a:lnSpc>
              <a:buSzPct val="100000"/>
            </a:pPr>
            <a:r>
              <a:rPr lang="en-GB" sz="1500" b="1" dirty="0" smtClean="0">
                <a:solidFill>
                  <a:srgbClr val="FFFFFF">
                    <a:lumMod val="50000"/>
                  </a:srgbClr>
                </a:solidFill>
                <a:cs typeface="Arial" pitchFamily="34" charset="0"/>
              </a:rPr>
              <a:t>Tactical command and control </a:t>
            </a:r>
          </a:p>
          <a:p>
            <a:pPr marL="0" lvl="1" indent="-314325">
              <a:lnSpc>
                <a:spcPct val="90000"/>
              </a:lnSpc>
              <a:buSzPct val="100000"/>
              <a:buFont typeface="Arial" pitchFamily="34" charset="0"/>
              <a:buChar char="•"/>
            </a:pPr>
            <a:r>
              <a:rPr lang="en-GB" sz="1500" dirty="0" smtClean="0">
                <a:solidFill>
                  <a:srgbClr val="FFFFFF">
                    <a:lumMod val="50000"/>
                  </a:srgbClr>
                </a:solidFill>
                <a:cs typeface="Arial" pitchFamily="34" charset="0"/>
              </a:rPr>
              <a:t>Information collection</a:t>
            </a:r>
          </a:p>
          <a:p>
            <a:pPr marL="0" lvl="1" indent="-314325">
              <a:lnSpc>
                <a:spcPct val="90000"/>
              </a:lnSpc>
              <a:buSzPct val="100000"/>
              <a:buFont typeface="Arial" pitchFamily="34" charset="0"/>
              <a:buChar char="•"/>
            </a:pPr>
            <a:r>
              <a:rPr lang="en-GB" sz="1500" dirty="0" smtClean="0">
                <a:solidFill>
                  <a:srgbClr val="FFFFFF">
                    <a:lumMod val="50000"/>
                  </a:srgbClr>
                </a:solidFill>
                <a:cs typeface="Arial" pitchFamily="34" charset="0"/>
              </a:rPr>
              <a:t>Data delivery</a:t>
            </a:r>
          </a:p>
          <a:p>
            <a:pPr marL="0" lvl="1" indent="-314325">
              <a:lnSpc>
                <a:spcPct val="90000"/>
              </a:lnSpc>
              <a:buSzPct val="100000"/>
              <a:buFont typeface="Arial" pitchFamily="34" charset="0"/>
              <a:buChar char="•"/>
            </a:pPr>
            <a:r>
              <a:rPr lang="en-GB" sz="1500" dirty="0" smtClean="0">
                <a:solidFill>
                  <a:srgbClr val="FFFFFF">
                    <a:lumMod val="50000"/>
                  </a:srgbClr>
                </a:solidFill>
                <a:cs typeface="Arial" pitchFamily="34" charset="0"/>
              </a:rPr>
              <a:t>Emergency preparedness enhancement</a:t>
            </a:r>
          </a:p>
          <a:p>
            <a:pPr marL="0" lvl="1" indent="-314325">
              <a:lnSpc>
                <a:spcPct val="90000"/>
              </a:lnSpc>
              <a:buSzPct val="100000"/>
              <a:buFont typeface="Arial" pitchFamily="34" charset="0"/>
              <a:buChar char="•"/>
            </a:pPr>
            <a:endParaRPr lang="hr-HR" sz="1500" b="1" dirty="0">
              <a:solidFill>
                <a:srgbClr val="FFFFFF">
                  <a:lumMod val="50000"/>
                </a:srgbClr>
              </a:solidFill>
              <a:cs typeface="Arial" pitchFamily="34" charset="0"/>
            </a:endParaRPr>
          </a:p>
          <a:p>
            <a:pPr marL="314325" indent="-314325">
              <a:buFont typeface="Courier New" pitchFamily="49" charset="0"/>
              <a:buChar char="o"/>
              <a:defRPr/>
            </a:pPr>
            <a:endParaRPr lang="en-US" sz="1500" b="1" dirty="0">
              <a:solidFill>
                <a:srgbClr val="FFFFFF">
                  <a:lumMod val="50000"/>
                </a:srgbClr>
              </a:solidFill>
              <a:cs typeface="Arial" pitchFamily="34" charset="0"/>
            </a:endParaRPr>
          </a:p>
        </p:txBody>
      </p:sp>
      <p:sp>
        <p:nvSpPr>
          <p:cNvPr id="17" name="Rectangle 16"/>
          <p:cNvSpPr/>
          <p:nvPr/>
        </p:nvSpPr>
        <p:spPr>
          <a:xfrm>
            <a:off x="465960" y="4191000"/>
            <a:ext cx="4157120" cy="950506"/>
          </a:xfrm>
          <a:prstGeom prst="rect">
            <a:avLst/>
          </a:prstGeom>
          <a:noFill/>
          <a:ln w="635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467" tIns="80467" rIns="80467" bIns="80467" numCol="1" spcCol="0" rtlCol="0" fromWordArt="0" anchor="t" anchorCtr="0" forceAA="0" compatLnSpc="1">
            <a:prstTxWarp prst="textNoShape">
              <a:avLst/>
            </a:prstTxWarp>
            <a:noAutofit/>
          </a:bodyPr>
          <a:lstStyle/>
          <a:p>
            <a:pPr marL="314325" indent="-314325">
              <a:lnSpc>
                <a:spcPct val="90000"/>
              </a:lnSpc>
              <a:spcBef>
                <a:spcPts val="660"/>
              </a:spcBef>
              <a:buFont typeface="Arial" panose="020B0604020202020204" pitchFamily="34" charset="0"/>
              <a:buChar char="•"/>
              <a:defRPr/>
            </a:pPr>
            <a:endParaRPr lang="hr-HR" sz="1540" dirty="0">
              <a:solidFill>
                <a:srgbClr val="000000"/>
              </a:solidFill>
              <a:cs typeface="Arial" pitchFamily="34" charset="0"/>
            </a:endParaRPr>
          </a:p>
          <a:p>
            <a:pPr marL="314325" indent="-314325">
              <a:buFont typeface="Courier New" pitchFamily="49" charset="0"/>
              <a:buChar char="o"/>
              <a:defRPr/>
            </a:pPr>
            <a:endParaRPr lang="hr-HR" sz="1540" b="1" dirty="0">
              <a:solidFill>
                <a:srgbClr val="000000"/>
              </a:solidFill>
              <a:cs typeface="Arial" pitchFamily="34" charset="0"/>
            </a:endParaRPr>
          </a:p>
          <a:p>
            <a:pPr marL="314325" indent="-314325">
              <a:buFont typeface="Courier New" pitchFamily="49" charset="0"/>
              <a:buChar char="o"/>
              <a:defRPr/>
            </a:pPr>
            <a:endParaRPr lang="en-US" sz="1540" b="1" dirty="0">
              <a:solidFill>
                <a:srgbClr val="000000"/>
              </a:solidFill>
              <a:cs typeface="Arial" pitchFamily="34" charset="0"/>
            </a:endParaRPr>
          </a:p>
        </p:txBody>
      </p:sp>
      <p:sp>
        <p:nvSpPr>
          <p:cNvPr id="19" name="Rectangle 18"/>
          <p:cNvSpPr/>
          <p:nvPr/>
        </p:nvSpPr>
        <p:spPr>
          <a:xfrm>
            <a:off x="4173424" y="4999030"/>
            <a:ext cx="3979975" cy="1630370"/>
          </a:xfrm>
          <a:prstGeom prst="rect">
            <a:avLst/>
          </a:prstGeom>
          <a:noFill/>
          <a:ln w="635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467" tIns="80467" rIns="80467" bIns="80467" numCol="1" spcCol="0" rtlCol="0" fromWordArt="0" anchor="t" anchorCtr="0" forceAA="0" compatLnSpc="1">
            <a:prstTxWarp prst="textNoShape">
              <a:avLst/>
            </a:prstTxWarp>
            <a:noAutofit/>
          </a:bodyPr>
          <a:lstStyle/>
          <a:p>
            <a:pPr indent="-314325">
              <a:lnSpc>
                <a:spcPct val="90000"/>
              </a:lnSpc>
              <a:buSzPct val="100000"/>
              <a:buFont typeface="Courier New" pitchFamily="49" charset="0"/>
              <a:buChar char="o"/>
              <a:defRPr/>
            </a:pPr>
            <a:endParaRPr lang="en-US" sz="1500" dirty="0">
              <a:solidFill>
                <a:srgbClr val="000000"/>
              </a:solidFill>
              <a:cs typeface="Arial" pitchFamily="34" charset="0"/>
            </a:endParaRPr>
          </a:p>
        </p:txBody>
      </p:sp>
      <p:sp>
        <p:nvSpPr>
          <p:cNvPr id="3" name="Flowchart: Data 2"/>
          <p:cNvSpPr/>
          <p:nvPr/>
        </p:nvSpPr>
        <p:spPr>
          <a:xfrm>
            <a:off x="0" y="228600"/>
            <a:ext cx="3352800" cy="914400"/>
          </a:xfrm>
          <a:prstGeom prst="flowChartInputOutput">
            <a:avLst/>
          </a:prstGeom>
          <a:solidFill>
            <a:schemeClr val="bg1"/>
          </a:solidFill>
          <a:ln w="635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lnSpc>
                <a:spcPct val="90000"/>
              </a:lnSpc>
              <a:spcBef>
                <a:spcPts val="900"/>
              </a:spcBef>
            </a:pPr>
            <a:endParaRPr lang="en-US" sz="1400" dirty="0" err="1" smtClean="0">
              <a:solidFill>
                <a:srgbClr val="FFFFFF"/>
              </a:solidFill>
              <a:cs typeface="Arial" pitchFamily="34" charset="0"/>
            </a:endParaRPr>
          </a:p>
        </p:txBody>
      </p:sp>
      <p:sp>
        <p:nvSpPr>
          <p:cNvPr id="14" name="Parallelogram 13"/>
          <p:cNvSpPr/>
          <p:nvPr/>
        </p:nvSpPr>
        <p:spPr>
          <a:xfrm>
            <a:off x="2819400" y="4084630"/>
            <a:ext cx="1752600" cy="629410"/>
          </a:xfrm>
          <a:prstGeom prst="parallelogram">
            <a:avLst/>
          </a:prstGeom>
          <a:solidFill>
            <a:schemeClr val="bg1"/>
          </a:solidFill>
          <a:ln w="635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lnSpc>
                <a:spcPct val="90000"/>
              </a:lnSpc>
              <a:spcBef>
                <a:spcPts val="900"/>
              </a:spcBef>
            </a:pPr>
            <a:endParaRPr lang="en-GB" sz="1400" dirty="0" err="1" smtClean="0">
              <a:solidFill>
                <a:schemeClr val="bg1"/>
              </a:solidFill>
              <a:latin typeface="Arial" pitchFamily="34" charset="0"/>
              <a:cs typeface="Arial" pitchFamily="34" charset="0"/>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955"/>
            <a:ext cx="6305266" cy="1021264"/>
          </a:xfrm>
          <a:prstGeom prst="rect">
            <a:avLst/>
          </a:prstGeom>
        </p:spPr>
      </p:pic>
      <p:sp>
        <p:nvSpPr>
          <p:cNvPr id="20" name="Parallelogram 19"/>
          <p:cNvSpPr/>
          <p:nvPr/>
        </p:nvSpPr>
        <p:spPr>
          <a:xfrm>
            <a:off x="533400" y="1219200"/>
            <a:ext cx="1752600" cy="629410"/>
          </a:xfrm>
          <a:prstGeom prst="parallelogram">
            <a:avLst/>
          </a:prstGeom>
          <a:solidFill>
            <a:schemeClr val="bg1"/>
          </a:solidFill>
          <a:ln w="635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lnSpc>
                <a:spcPct val="90000"/>
              </a:lnSpc>
              <a:spcBef>
                <a:spcPts val="900"/>
              </a:spcBef>
            </a:pPr>
            <a:endParaRPr lang="en-GB" sz="1400" dirty="0" err="1" smtClean="0">
              <a:solidFill>
                <a:schemeClr val="bg1"/>
              </a:solidFill>
              <a:latin typeface="Arial" pitchFamily="34" charset="0"/>
              <a:cs typeface="Arial" pitchFamily="34" charset="0"/>
            </a:endParaRPr>
          </a:p>
        </p:txBody>
      </p:sp>
      <p:sp>
        <p:nvSpPr>
          <p:cNvPr id="21" name="object 2"/>
          <p:cNvSpPr/>
          <p:nvPr/>
        </p:nvSpPr>
        <p:spPr>
          <a:xfrm>
            <a:off x="126" y="6705600"/>
            <a:ext cx="10058273" cy="1066800"/>
          </a:xfrm>
          <a:prstGeom prst="rect">
            <a:avLst/>
          </a:prstGeom>
          <a:blipFill>
            <a:blip r:embed="rId3" cstate="print"/>
            <a:srcRect/>
            <a:stretch>
              <a:fillRect t="-607143" b="-1"/>
            </a:stretch>
          </a:blipFill>
        </p:spPr>
        <p:txBody>
          <a:bodyPr wrap="square" lIns="0" tIns="0" rIns="0" bIns="0" rtlCol="0"/>
          <a:lstStyle/>
          <a:p>
            <a:endParaRPr/>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18" y="1253374"/>
            <a:ext cx="3581400" cy="5388941"/>
          </a:xfrm>
          <a:prstGeom prst="rect">
            <a:avLst/>
          </a:prstGeom>
        </p:spPr>
      </p:pic>
      <p:sp>
        <p:nvSpPr>
          <p:cNvPr id="23" name="Flowchart: Data 22"/>
          <p:cNvSpPr/>
          <p:nvPr/>
        </p:nvSpPr>
        <p:spPr>
          <a:xfrm>
            <a:off x="342729" y="1154714"/>
            <a:ext cx="2661589" cy="678326"/>
          </a:xfrm>
          <a:prstGeom prst="flowChartInputOutput">
            <a:avLst/>
          </a:prstGeom>
          <a:solidFill>
            <a:schemeClr val="bg1"/>
          </a:solidFill>
          <a:ln w="635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lnSpc>
                <a:spcPct val="90000"/>
              </a:lnSpc>
              <a:spcBef>
                <a:spcPts val="900"/>
              </a:spcBef>
            </a:pPr>
            <a:endParaRPr lang="en-US" sz="1400" dirty="0" err="1" smtClean="0">
              <a:solidFill>
                <a:srgbClr val="FFFFFF"/>
              </a:solidFill>
              <a:cs typeface="Arial" pitchFamily="34" charset="0"/>
            </a:endParaRPr>
          </a:p>
        </p:txBody>
      </p:sp>
    </p:spTree>
    <p:extLst>
      <p:ext uri="{BB962C8B-B14F-4D97-AF65-F5344CB8AC3E}">
        <p14:creationId xmlns:p14="http://schemas.microsoft.com/office/powerpoint/2010/main" val="2116583937"/>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elvis.tomljenovic\Desktop\slike za prezentaciju\UNIMOG\IMAG02238.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7919" y="114300"/>
            <a:ext cx="9762565" cy="5820929"/>
          </a:xfrm>
          <a:prstGeom prst="rect">
            <a:avLst/>
          </a:prstGeom>
          <a:noFill/>
        </p:spPr>
      </p:pic>
      <p:sp>
        <p:nvSpPr>
          <p:cNvPr id="14" name="Content Placeholder 2"/>
          <p:cNvSpPr txBox="1">
            <a:spLocks/>
          </p:cNvSpPr>
          <p:nvPr/>
        </p:nvSpPr>
        <p:spPr>
          <a:xfrm>
            <a:off x="482896" y="6860756"/>
            <a:ext cx="9071050" cy="762700"/>
          </a:xfrm>
          <a:prstGeom prst="rect">
            <a:avLst/>
          </a:prstGeom>
        </p:spPr>
        <p:txBody>
          <a:bodyPr vert="horz" lIns="0" tIns="0" rIns="0" bIns="0" rtlCol="0">
            <a:normAutofit/>
          </a:bodyPr>
          <a:lstStyle/>
          <a:p>
            <a:pPr marL="366115" indent="-366115">
              <a:spcBef>
                <a:spcPct val="20000"/>
              </a:spcBef>
            </a:pPr>
            <a:endParaRPr lang="en-US" sz="2990" b="1" dirty="0">
              <a:solidFill>
                <a:prstClr val="black">
                  <a:lumMod val="85000"/>
                  <a:lumOff val="15000"/>
                </a:prstClr>
              </a:solidFill>
              <a:latin typeface="Roboto"/>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526" y="6868220"/>
            <a:ext cx="9762565" cy="789881"/>
          </a:xfrm>
          <a:prstGeom prst="rect">
            <a:avLst/>
          </a:prstGeom>
        </p:spPr>
      </p:pic>
      <p:sp>
        <p:nvSpPr>
          <p:cNvPr id="6" name="Rectangle 5"/>
          <p:cNvSpPr/>
          <p:nvPr/>
        </p:nvSpPr>
        <p:spPr>
          <a:xfrm>
            <a:off x="2514600" y="6147444"/>
            <a:ext cx="5398994" cy="1167756"/>
          </a:xfrm>
          <a:prstGeom prst="rect">
            <a:avLst/>
          </a:prstGeom>
        </p:spPr>
        <p:txBody>
          <a:bodyPr wrap="square">
            <a:spAutoFit/>
          </a:bodyPr>
          <a:lstStyle/>
          <a:p>
            <a:pPr marL="305096" indent="-305096">
              <a:buClr>
                <a:srgbClr val="364086"/>
              </a:buClr>
              <a:buSzPts val="2800"/>
            </a:pPr>
            <a:r>
              <a:rPr lang="sl-SI" sz="1747" b="1" dirty="0">
                <a:solidFill>
                  <a:prstClr val="black"/>
                </a:solidFill>
              </a:rPr>
              <a:t>	Control station for CBRN monitoring </a:t>
            </a:r>
            <a:r>
              <a:rPr lang="hr-HR" sz="1747" dirty="0">
                <a:solidFill>
                  <a:prstClr val="black"/>
                </a:solidFill>
                <a:ea typeface="Roboto Th" pitchFamily="2" charset="0"/>
              </a:rPr>
              <a:t>In combination with </a:t>
            </a:r>
            <a:r>
              <a:rPr lang="hr-HR" sz="1747" b="1" dirty="0">
                <a:solidFill>
                  <a:prstClr val="black"/>
                </a:solidFill>
                <a:ea typeface="Roboto Th" pitchFamily="2" charset="0"/>
              </a:rPr>
              <a:t>tactical command and </a:t>
            </a:r>
            <a:r>
              <a:rPr lang="hr-HR" sz="1747" b="1" dirty="0" err="1" smtClean="0">
                <a:solidFill>
                  <a:prstClr val="black"/>
                </a:solidFill>
                <a:ea typeface="Roboto Th" pitchFamily="2" charset="0"/>
              </a:rPr>
              <a:t>control</a:t>
            </a:r>
            <a:endParaRPr lang="hr-HR" sz="1747" b="1" dirty="0">
              <a:solidFill>
                <a:prstClr val="black"/>
              </a:solidFill>
            </a:endParaRPr>
          </a:p>
          <a:p>
            <a:pPr marL="305096" indent="-305096">
              <a:buClr>
                <a:srgbClr val="364086"/>
              </a:buClr>
              <a:buSzPts val="2800"/>
            </a:pPr>
            <a:r>
              <a:rPr lang="hr-HR" sz="1747" b="1" dirty="0">
                <a:solidFill>
                  <a:prstClr val="black"/>
                </a:solidFill>
              </a:rPr>
              <a:t> </a:t>
            </a:r>
          </a:p>
          <a:p>
            <a:pPr marL="305096" indent="-305096">
              <a:buClr>
                <a:srgbClr val="364086"/>
              </a:buClr>
              <a:buSzPts val="2800"/>
            </a:pPr>
            <a:endParaRPr lang="hr-HR" sz="1747" b="1" dirty="0">
              <a:solidFill>
                <a:srgbClr val="FFFFFF"/>
              </a:solidFill>
              <a:cs typeface="Arial" pitchFamily="34" charset="0"/>
            </a:endParaRPr>
          </a:p>
        </p:txBody>
      </p:sp>
    </p:spTree>
    <p:extLst>
      <p:ext uri="{BB962C8B-B14F-4D97-AF65-F5344CB8AC3E}">
        <p14:creationId xmlns:p14="http://schemas.microsoft.com/office/powerpoint/2010/main" val="805237474"/>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8967" y="1510851"/>
            <a:ext cx="9205681" cy="898708"/>
          </a:xfrm>
          <a:prstGeom prst="rect">
            <a:avLst/>
          </a:prstGeom>
        </p:spPr>
        <p:txBody>
          <a:bodyPr wrap="square">
            <a:spAutoFit/>
          </a:bodyPr>
          <a:lstStyle/>
          <a:p>
            <a:pPr defTabSz="976308">
              <a:lnSpc>
                <a:spcPct val="90000"/>
              </a:lnSpc>
              <a:spcBef>
                <a:spcPct val="0"/>
              </a:spcBef>
              <a:buSzPts val="2800"/>
            </a:pPr>
            <a:r>
              <a:rPr lang="hr-HR" sz="1941" b="1" dirty="0"/>
              <a:t>MVF-5 Tracked heavy duty multifunctional </a:t>
            </a:r>
            <a:r>
              <a:rPr lang="en-US" sz="1941" b="1" dirty="0"/>
              <a:t>system</a:t>
            </a:r>
            <a:r>
              <a:rPr lang="hr-HR" sz="1941" b="1" dirty="0"/>
              <a:t> for crisis management -  tactical command and control centre on logistic truck </a:t>
            </a:r>
          </a:p>
          <a:p>
            <a:pPr defTabSz="976308">
              <a:lnSpc>
                <a:spcPct val="90000"/>
              </a:lnSpc>
              <a:spcBef>
                <a:spcPct val="0"/>
              </a:spcBef>
              <a:buSzPts val="2800"/>
            </a:pPr>
            <a:endParaRPr lang="en-US" sz="1941" b="1" dirty="0">
              <a:latin typeface="Arial" pitchFamily="34" charset="0"/>
              <a:ea typeface="+mj-ea"/>
              <a:cs typeface="Arial" pitchFamily="34" charset="0"/>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47919" y="188260"/>
            <a:ext cx="6804212" cy="87706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76113" y="3492481"/>
            <a:ext cx="4088733" cy="271857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516008" y="2814448"/>
            <a:ext cx="6122530" cy="4081686"/>
          </a:xfrm>
          <a:prstGeom prst="rect">
            <a:avLst/>
          </a:prstGeom>
        </p:spPr>
      </p:pic>
    </p:spTree>
    <p:extLst>
      <p:ext uri="{BB962C8B-B14F-4D97-AF65-F5344CB8AC3E}">
        <p14:creationId xmlns:p14="http://schemas.microsoft.com/office/powerpoint/2010/main" val="878669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68959" y="2139548"/>
            <a:ext cx="9873687" cy="4056108"/>
            <a:chOff x="268959" y="3490157"/>
            <a:chExt cx="9873687" cy="4056108"/>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8959" y="3490157"/>
              <a:ext cx="9505186" cy="4056108"/>
            </a:xfrm>
            <a:prstGeom prst="rect">
              <a:avLst/>
            </a:prstGeom>
          </p:spPr>
        </p:pic>
        <p:sp>
          <p:nvSpPr>
            <p:cNvPr id="8" name="TextBox 7"/>
            <p:cNvSpPr txBox="1"/>
            <p:nvPr/>
          </p:nvSpPr>
          <p:spPr>
            <a:xfrm>
              <a:off x="6716586" y="4246268"/>
              <a:ext cx="3341814" cy="307777"/>
            </a:xfrm>
            <a:prstGeom prst="rect">
              <a:avLst/>
            </a:prstGeom>
            <a:noFill/>
          </p:spPr>
          <p:txBody>
            <a:bodyPr wrap="square" rtlCol="0">
              <a:spAutoFit/>
            </a:bodyPr>
            <a:lstStyle/>
            <a:p>
              <a:pPr marL="377190" indent="-377190">
                <a:defRPr/>
              </a:pPr>
              <a:r>
                <a:rPr lang="hr-HR" sz="1400" b="1" dirty="0">
                  <a:solidFill>
                    <a:srgbClr val="000000"/>
                  </a:solidFill>
                  <a:cs typeface="Arial" pitchFamily="34" charset="0"/>
                </a:rPr>
                <a:t>Multifuctional robotic system</a:t>
              </a:r>
            </a:p>
          </p:txBody>
        </p:sp>
        <p:sp>
          <p:nvSpPr>
            <p:cNvPr id="11" name="TextBox 10"/>
            <p:cNvSpPr txBox="1"/>
            <p:nvPr/>
          </p:nvSpPr>
          <p:spPr>
            <a:xfrm>
              <a:off x="7924800" y="6070243"/>
              <a:ext cx="2217846" cy="307777"/>
            </a:xfrm>
            <a:prstGeom prst="rect">
              <a:avLst/>
            </a:prstGeom>
            <a:noFill/>
          </p:spPr>
          <p:txBody>
            <a:bodyPr wrap="square" rtlCol="0">
              <a:spAutoFit/>
            </a:bodyPr>
            <a:lstStyle/>
            <a:p>
              <a:pPr marL="377190" indent="-377190">
                <a:defRPr/>
              </a:pPr>
              <a:r>
                <a:rPr lang="hr-HR" sz="1400" b="1" dirty="0">
                  <a:solidFill>
                    <a:srgbClr val="FFFFFF"/>
                  </a:solidFill>
                  <a:cs typeface="Arial" pitchFamily="34" charset="0"/>
                </a:rPr>
                <a:t>Logistic trailer</a:t>
              </a:r>
            </a:p>
          </p:txBody>
        </p:sp>
        <p:sp>
          <p:nvSpPr>
            <p:cNvPr id="16" name="TextBox 15"/>
            <p:cNvSpPr txBox="1"/>
            <p:nvPr/>
          </p:nvSpPr>
          <p:spPr>
            <a:xfrm>
              <a:off x="2895600" y="5395283"/>
              <a:ext cx="3722814" cy="307777"/>
            </a:xfrm>
            <a:prstGeom prst="rect">
              <a:avLst/>
            </a:prstGeom>
            <a:noFill/>
          </p:spPr>
          <p:txBody>
            <a:bodyPr wrap="square" rtlCol="0">
              <a:spAutoFit/>
            </a:bodyPr>
            <a:lstStyle/>
            <a:p>
              <a:pPr marL="377190" indent="-377190">
                <a:defRPr/>
              </a:pPr>
              <a:r>
                <a:rPr lang="hr-HR" sz="1400" b="1" dirty="0">
                  <a:solidFill>
                    <a:srgbClr val="FFFFFF"/>
                  </a:solidFill>
                  <a:cs typeface="Arial" pitchFamily="34" charset="0"/>
                </a:rPr>
                <a:t>Logistic truck with addtional  resources </a:t>
              </a:r>
            </a:p>
          </p:txBody>
        </p:sp>
        <p:sp>
          <p:nvSpPr>
            <p:cNvPr id="21" name="TextBox 20"/>
            <p:cNvSpPr txBox="1"/>
            <p:nvPr/>
          </p:nvSpPr>
          <p:spPr>
            <a:xfrm>
              <a:off x="609600" y="3938491"/>
              <a:ext cx="3722814" cy="307777"/>
            </a:xfrm>
            <a:prstGeom prst="rect">
              <a:avLst/>
            </a:prstGeom>
            <a:noFill/>
          </p:spPr>
          <p:txBody>
            <a:bodyPr wrap="square" rtlCol="0">
              <a:spAutoFit/>
            </a:bodyPr>
            <a:lstStyle/>
            <a:p>
              <a:pPr marL="377190" indent="-377190">
                <a:defRPr/>
              </a:pPr>
              <a:r>
                <a:rPr lang="hr-HR" sz="1400" b="1" dirty="0">
                  <a:solidFill>
                    <a:srgbClr val="000000"/>
                  </a:solidFill>
                  <a:cs typeface="Arial" pitchFamily="34" charset="0"/>
                </a:rPr>
                <a:t>Tactical command and control </a:t>
              </a:r>
              <a:r>
                <a:rPr lang="hr-HR" sz="1400" b="1" dirty="0" smtClean="0">
                  <a:solidFill>
                    <a:srgbClr val="000000"/>
                  </a:solidFill>
                  <a:cs typeface="Arial" pitchFamily="34" charset="0"/>
                </a:rPr>
                <a:t>centre</a:t>
              </a:r>
              <a:endParaRPr lang="hr-HR" sz="1400" b="1" dirty="0">
                <a:solidFill>
                  <a:srgbClr val="000000"/>
                </a:solidFill>
                <a:cs typeface="Arial" pitchFamily="34" charset="0"/>
              </a:endParaRPr>
            </a:p>
          </p:txBody>
        </p:sp>
      </p:grpSp>
      <p:sp>
        <p:nvSpPr>
          <p:cNvPr id="4" name="Rectangle 3"/>
          <p:cNvSpPr/>
          <p:nvPr/>
        </p:nvSpPr>
        <p:spPr>
          <a:xfrm>
            <a:off x="268959" y="1438870"/>
            <a:ext cx="9484641" cy="923330"/>
          </a:xfrm>
          <a:prstGeom prst="rect">
            <a:avLst/>
          </a:prstGeom>
        </p:spPr>
        <p:txBody>
          <a:bodyPr wrap="square">
            <a:spAutoFit/>
          </a:bodyPr>
          <a:lstStyle/>
          <a:p>
            <a:pPr defTabSz="1005840">
              <a:lnSpc>
                <a:spcPct val="90000"/>
              </a:lnSpc>
              <a:spcBef>
                <a:spcPct val="0"/>
              </a:spcBef>
              <a:buSzPts val="2800"/>
            </a:pPr>
            <a:r>
              <a:rPr lang="hr-HR" sz="2000" b="1" dirty="0" smtClean="0">
                <a:solidFill>
                  <a:srgbClr val="000000"/>
                </a:solidFill>
              </a:rPr>
              <a:t>MVF-5 </a:t>
            </a:r>
            <a:r>
              <a:rPr lang="hr-HR" sz="2000" b="1" dirty="0">
                <a:solidFill>
                  <a:srgbClr val="000000"/>
                </a:solidFill>
              </a:rPr>
              <a:t>Tracked heavy duty multifunctional </a:t>
            </a:r>
            <a:r>
              <a:rPr lang="en-US" sz="2000" b="1" dirty="0">
                <a:solidFill>
                  <a:srgbClr val="000000"/>
                </a:solidFill>
              </a:rPr>
              <a:t>system</a:t>
            </a:r>
            <a:r>
              <a:rPr lang="hr-HR" sz="2000" b="1" dirty="0">
                <a:solidFill>
                  <a:srgbClr val="000000"/>
                </a:solidFill>
              </a:rPr>
              <a:t> for </a:t>
            </a:r>
            <a:r>
              <a:rPr lang="hr-HR" sz="2000" b="1" dirty="0" err="1" smtClean="0">
                <a:solidFill>
                  <a:srgbClr val="000000"/>
                </a:solidFill>
              </a:rPr>
              <a:t>emergency</a:t>
            </a:r>
            <a:r>
              <a:rPr lang="hr-HR" sz="2000" b="1" dirty="0" smtClean="0">
                <a:solidFill>
                  <a:srgbClr val="000000"/>
                </a:solidFill>
              </a:rPr>
              <a:t> </a:t>
            </a:r>
            <a:r>
              <a:rPr lang="hr-HR" sz="2000" b="1" dirty="0" err="1" smtClean="0">
                <a:solidFill>
                  <a:srgbClr val="000000"/>
                </a:solidFill>
              </a:rPr>
              <a:t>response</a:t>
            </a:r>
            <a:r>
              <a:rPr lang="hr-HR" sz="2000" b="1" dirty="0" smtClean="0">
                <a:solidFill>
                  <a:srgbClr val="000000"/>
                </a:solidFill>
              </a:rPr>
              <a:t>  -  tactical command and control centre on logistic truck </a:t>
            </a:r>
            <a:endParaRPr lang="hr-HR" sz="2000" b="1" dirty="0">
              <a:solidFill>
                <a:srgbClr val="000000"/>
              </a:solidFill>
            </a:endParaRPr>
          </a:p>
          <a:p>
            <a:pPr defTabSz="1005840">
              <a:lnSpc>
                <a:spcPct val="90000"/>
              </a:lnSpc>
              <a:spcBef>
                <a:spcPct val="0"/>
              </a:spcBef>
              <a:buSzPts val="2800"/>
            </a:pPr>
            <a:endParaRPr lang="en-US" sz="2000" b="1" dirty="0">
              <a:solidFill>
                <a:srgbClr val="000000"/>
              </a:solidFill>
              <a:cs typeface="Arial" pitchFamily="34" charset="0"/>
            </a:endParaRPr>
          </a:p>
        </p:txBody>
      </p:sp>
      <p:sp>
        <p:nvSpPr>
          <p:cNvPr id="5" name="Rectangle 4"/>
          <p:cNvSpPr/>
          <p:nvPr/>
        </p:nvSpPr>
        <p:spPr>
          <a:xfrm>
            <a:off x="76200" y="6022538"/>
            <a:ext cx="9576682" cy="1061829"/>
          </a:xfrm>
          <a:prstGeom prst="rect">
            <a:avLst/>
          </a:prstGeom>
        </p:spPr>
        <p:txBody>
          <a:bodyPr wrap="square">
            <a:spAutoFit/>
          </a:bodyPr>
          <a:lstStyle/>
          <a:p>
            <a:pPr algn="just">
              <a:buSzPts val="2800"/>
            </a:pPr>
            <a:r>
              <a:rPr lang="hr-HR" b="1" dirty="0" smtClean="0">
                <a:solidFill>
                  <a:srgbClr val="FFFFFF">
                    <a:lumMod val="50000"/>
                  </a:srgbClr>
                </a:solidFill>
              </a:rPr>
              <a:t>   </a:t>
            </a:r>
            <a:endParaRPr lang="hr-HR" dirty="0">
              <a:solidFill>
                <a:srgbClr val="FFFFFF">
                  <a:lumMod val="50000"/>
                </a:srgbClr>
              </a:solidFill>
              <a:cs typeface="Arial" pitchFamily="34" charset="0"/>
            </a:endParaRPr>
          </a:p>
          <a:p>
            <a:pPr marL="314325" indent="-314325" algn="just">
              <a:buClr>
                <a:srgbClr val="364086"/>
              </a:buClr>
            </a:pPr>
            <a:r>
              <a:rPr lang="en-US" sz="1500" dirty="0">
                <a:solidFill>
                  <a:srgbClr val="FFFFFF">
                    <a:lumMod val="50000"/>
                  </a:srgbClr>
                </a:solidFill>
                <a:cs typeface="Arial" pitchFamily="34" charset="0"/>
              </a:rPr>
              <a:t> </a:t>
            </a:r>
            <a:r>
              <a:rPr lang="hr-HR" sz="1500" dirty="0" smtClean="0">
                <a:solidFill>
                  <a:srgbClr val="FFFFFF">
                    <a:lumMod val="50000"/>
                  </a:srgbClr>
                </a:solidFill>
                <a:cs typeface="Arial" pitchFamily="34" charset="0"/>
              </a:rPr>
              <a:t>	System </a:t>
            </a:r>
            <a:r>
              <a:rPr lang="hr-HR" sz="1500" dirty="0">
                <a:solidFill>
                  <a:srgbClr val="FFFFFF">
                    <a:lumMod val="50000"/>
                  </a:srgbClr>
                </a:solidFill>
                <a:cs typeface="Arial" pitchFamily="34" charset="0"/>
              </a:rPr>
              <a:t>has been developed </a:t>
            </a:r>
            <a:r>
              <a:rPr lang="hr-HR" sz="1500" dirty="0" smtClean="0">
                <a:solidFill>
                  <a:srgbClr val="FFFFFF">
                    <a:lumMod val="50000"/>
                  </a:srgbClr>
                </a:solidFill>
                <a:cs typeface="Arial" pitchFamily="34" charset="0"/>
              </a:rPr>
              <a:t>for </a:t>
            </a:r>
            <a:r>
              <a:rPr lang="hr-HR" sz="1500" dirty="0" smtClean="0">
                <a:solidFill>
                  <a:srgbClr val="FFFFFF">
                    <a:lumMod val="50000"/>
                  </a:srgbClr>
                </a:solidFill>
              </a:rPr>
              <a:t>emergency preparedness, reconnaissance and </a:t>
            </a:r>
            <a:r>
              <a:rPr lang="hr-HR" sz="1500" dirty="0">
                <a:solidFill>
                  <a:srgbClr val="FFFFFF">
                    <a:lumMod val="50000"/>
                  </a:srgbClr>
                </a:solidFill>
              </a:rPr>
              <a:t>information collection, </a:t>
            </a:r>
            <a:r>
              <a:rPr lang="hr-HR" sz="1500" dirty="0" smtClean="0">
                <a:solidFill>
                  <a:srgbClr val="FFFFFF">
                    <a:lumMod val="50000"/>
                  </a:srgbClr>
                </a:solidFill>
              </a:rPr>
              <a:t>monitoring </a:t>
            </a:r>
            <a:r>
              <a:rPr lang="hr-HR" sz="1500" dirty="0">
                <a:solidFill>
                  <a:srgbClr val="FFFFFF">
                    <a:lumMod val="50000"/>
                  </a:srgbClr>
                </a:solidFill>
              </a:rPr>
              <a:t>and </a:t>
            </a:r>
            <a:r>
              <a:rPr lang="hr-HR" sz="1500" dirty="0" smtClean="0">
                <a:solidFill>
                  <a:srgbClr val="FFFFFF">
                    <a:lumMod val="50000"/>
                  </a:srgbClr>
                </a:solidFill>
              </a:rPr>
              <a:t>data </a:t>
            </a:r>
            <a:r>
              <a:rPr lang="hr-HR" sz="1500" dirty="0">
                <a:solidFill>
                  <a:srgbClr val="FFFFFF">
                    <a:lumMod val="50000"/>
                  </a:srgbClr>
                </a:solidFill>
              </a:rPr>
              <a:t>delivery, </a:t>
            </a:r>
            <a:r>
              <a:rPr lang="hr-HR" sz="1500" dirty="0" smtClean="0">
                <a:solidFill>
                  <a:srgbClr val="FFFFFF">
                    <a:lumMod val="50000"/>
                  </a:srgbClr>
                </a:solidFill>
              </a:rPr>
              <a:t>firefighting </a:t>
            </a:r>
            <a:r>
              <a:rPr lang="hr-HR" sz="1500" dirty="0">
                <a:solidFill>
                  <a:srgbClr val="FFFFFF">
                    <a:lumMod val="50000"/>
                  </a:srgbClr>
                </a:solidFill>
              </a:rPr>
              <a:t>in high danger areas, object/obstacle removal on the path of intervention, </a:t>
            </a:r>
            <a:r>
              <a:rPr lang="hr-HR" sz="1500" dirty="0" smtClean="0">
                <a:solidFill>
                  <a:srgbClr val="FFFFFF">
                    <a:lumMod val="50000"/>
                  </a:srgbClr>
                </a:solidFill>
              </a:rPr>
              <a:t>decontamination, </a:t>
            </a:r>
            <a:r>
              <a:rPr lang="hr-HR" sz="1500" dirty="0">
                <a:solidFill>
                  <a:srgbClr val="FFFFFF">
                    <a:lumMod val="50000"/>
                  </a:srgbClr>
                </a:solidFill>
              </a:rPr>
              <a:t>removal and collection of objects and water supply in critical conditions. </a:t>
            </a:r>
            <a:endParaRPr lang="en-US" sz="1500" b="1" dirty="0">
              <a:solidFill>
                <a:srgbClr val="FFFFFF">
                  <a:lumMod val="50000"/>
                </a:srgbClr>
              </a:solidFill>
              <a:cs typeface="Arial" pitchFamily="34" charset="0"/>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76201"/>
            <a:ext cx="7010400" cy="903646"/>
          </a:xfrm>
          <a:prstGeom prst="rect">
            <a:avLst/>
          </a:prstGeom>
        </p:spPr>
      </p:pic>
    </p:spTree>
    <p:extLst>
      <p:ext uri="{BB962C8B-B14F-4D97-AF65-F5344CB8AC3E}">
        <p14:creationId xmlns:p14="http://schemas.microsoft.com/office/powerpoint/2010/main" val="1792567594"/>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2936240"/>
            <a:ext cx="9356408" cy="1176973"/>
          </a:xfrm>
        </p:spPr>
        <p:txBody>
          <a:bodyPr>
            <a:normAutofit/>
          </a:bodyPr>
          <a:lstStyle/>
          <a:p>
            <a:pPr algn="ctr"/>
            <a:r>
              <a:rPr lang="hr-HR" sz="4400" b="1" dirty="0">
                <a:solidFill>
                  <a:srgbClr val="C00000"/>
                </a:solidFill>
                <a:latin typeface="Calibri" pitchFamily="34" charset="0"/>
              </a:rPr>
              <a:t>THANK YOU</a:t>
            </a:r>
            <a:endParaRPr lang="hr-HR" sz="4400" b="1" dirty="0">
              <a:solidFill>
                <a:srgbClr val="C00000"/>
              </a:solidFill>
              <a:latin typeface="Calibri" pitchFamily="34" charset="0"/>
            </a:endParaRPr>
          </a:p>
        </p:txBody>
      </p:sp>
    </p:spTree>
    <p:extLst>
      <p:ext uri="{BB962C8B-B14F-4D97-AF65-F5344CB8AC3E}">
        <p14:creationId xmlns:p14="http://schemas.microsoft.com/office/powerpoint/2010/main" val="2132513110"/>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2716" y="1039721"/>
            <a:ext cx="8712968" cy="712879"/>
          </a:xfrm>
        </p:spPr>
        <p:txBody>
          <a:bodyPr>
            <a:normAutofit/>
          </a:bodyPr>
          <a:lstStyle/>
          <a:p>
            <a:pPr algn="ctr">
              <a:buNone/>
            </a:pPr>
            <a:r>
              <a:rPr lang="en-US" sz="2800" b="1" dirty="0">
                <a:solidFill>
                  <a:srgbClr val="C00000"/>
                </a:solidFill>
                <a:latin typeface="Calibri" pitchFamily="34" charset="0"/>
              </a:rPr>
              <a:t>Terrorist attack by NRBC weapons, devices or RBTC agents.</a:t>
            </a:r>
            <a:endParaRPr lang="hr-HR" sz="2800" b="1" dirty="0">
              <a:solidFill>
                <a:srgbClr val="C00000"/>
              </a:solidFill>
              <a:latin typeface="Calibri" pitchFamily="34" charset="0"/>
            </a:endParaRPr>
          </a:p>
        </p:txBody>
      </p:sp>
      <p:graphicFrame>
        <p:nvGraphicFramePr>
          <p:cNvPr id="2050" name="Object 3"/>
          <p:cNvGraphicFramePr>
            <a:graphicFrameLocks noChangeAspect="1"/>
          </p:cNvGraphicFramePr>
          <p:nvPr>
            <p:extLst>
              <p:ext uri="{D42A27DB-BD31-4B8C-83A1-F6EECF244321}">
                <p14:modId xmlns:p14="http://schemas.microsoft.com/office/powerpoint/2010/main" val="3025556711"/>
              </p:ext>
            </p:extLst>
          </p:nvPr>
        </p:nvGraphicFramePr>
        <p:xfrm>
          <a:off x="0" y="1749904"/>
          <a:ext cx="4015437" cy="2772307"/>
        </p:xfrm>
        <a:graphic>
          <a:graphicData uri="http://schemas.openxmlformats.org/presentationml/2006/ole">
            <mc:AlternateContent xmlns:mc="http://schemas.openxmlformats.org/markup-compatibility/2006">
              <mc:Choice xmlns:v="urn:schemas-microsoft-com:vml" Requires="v">
                <p:oleObj spid="_x0000_s12295" name="Fotografija Photo Editora" r:id="rId3" imgW="4277322" imgH="2952381" progId="">
                  <p:embed/>
                </p:oleObj>
              </mc:Choice>
              <mc:Fallback>
                <p:oleObj name="Fotografija Photo Editora" r:id="rId3" imgW="4277322" imgH="2952381"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49904"/>
                        <a:ext cx="4015437" cy="277230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 name="Picture 6"/>
          <p:cNvPicPr>
            <a:picLocks noChangeAspect="1" noChangeArrowheads="1"/>
          </p:cNvPicPr>
          <p:nvPr/>
        </p:nvPicPr>
        <p:blipFill>
          <a:blip r:embed="rId5" cstate="print"/>
          <a:srcRect/>
          <a:stretch>
            <a:fillRect/>
          </a:stretch>
        </p:blipFill>
        <p:spPr bwMode="auto">
          <a:xfrm rot="5400000">
            <a:off x="6268666" y="3916416"/>
            <a:ext cx="4134444" cy="3128189"/>
          </a:xfrm>
          <a:prstGeom prst="rect">
            <a:avLst/>
          </a:prstGeom>
          <a:noFill/>
          <a:ln w="9525" algn="ctr">
            <a:solidFill>
              <a:srgbClr val="000066"/>
            </a:solidFill>
            <a:miter lim="800000"/>
            <a:headEnd/>
            <a:tailEnd/>
          </a:ln>
        </p:spPr>
      </p:pic>
      <p:pic>
        <p:nvPicPr>
          <p:cNvPr id="6" name="Picture 5"/>
          <p:cNvPicPr>
            <a:picLocks noChangeAspect="1" noChangeArrowheads="1"/>
          </p:cNvPicPr>
          <p:nvPr/>
        </p:nvPicPr>
        <p:blipFill>
          <a:blip r:embed="rId6" cstate="print"/>
          <a:srcRect/>
          <a:stretch>
            <a:fillRect/>
          </a:stretch>
        </p:blipFill>
        <p:spPr bwMode="auto">
          <a:xfrm rot="5400000">
            <a:off x="558253" y="4161423"/>
            <a:ext cx="3490823" cy="3578730"/>
          </a:xfrm>
          <a:prstGeom prst="rect">
            <a:avLst/>
          </a:prstGeom>
          <a:noFill/>
          <a:ln w="9525" algn="ctr">
            <a:solidFill>
              <a:srgbClr val="000066"/>
            </a:solidFill>
            <a:miter lim="800000"/>
            <a:headEnd/>
            <a:tailEnd/>
          </a:ln>
        </p:spPr>
      </p:pic>
      <p:pic>
        <p:nvPicPr>
          <p:cNvPr id="7" name="Picture 10" descr="scan0004"/>
          <p:cNvPicPr>
            <a:picLocks noChangeAspect="1" noChangeArrowheads="1"/>
          </p:cNvPicPr>
          <p:nvPr/>
        </p:nvPicPr>
        <p:blipFill>
          <a:blip r:embed="rId7" cstate="print"/>
          <a:srcRect/>
          <a:stretch>
            <a:fillRect/>
          </a:stretch>
        </p:blipFill>
        <p:spPr>
          <a:xfrm>
            <a:off x="3694389" y="1817716"/>
            <a:ext cx="3706464" cy="3009934"/>
          </a:xfrm>
          <a:prstGeom prst="rect">
            <a:avLst/>
          </a:prstGeom>
        </p:spPr>
      </p:pic>
      <p:pic>
        <p:nvPicPr>
          <p:cNvPr id="8" name="Picture 11" descr="scan0005"/>
          <p:cNvPicPr>
            <a:picLocks noChangeAspect="1" noChangeArrowheads="1"/>
          </p:cNvPicPr>
          <p:nvPr/>
        </p:nvPicPr>
        <p:blipFill>
          <a:blip r:embed="rId8" cstate="print"/>
          <a:srcRect/>
          <a:stretch>
            <a:fillRect/>
          </a:stretch>
        </p:blipFill>
        <p:spPr>
          <a:xfrm>
            <a:off x="3687669" y="4759838"/>
            <a:ext cx="3316295" cy="2693099"/>
          </a:xfrm>
          <a:prstGeom prst="rect">
            <a:avLst/>
          </a:prstGeom>
        </p:spPr>
      </p:pic>
      <p:sp>
        <p:nvSpPr>
          <p:cNvPr id="10" name="Title 1"/>
          <p:cNvSpPr txBox="1">
            <a:spLocks/>
          </p:cNvSpPr>
          <p:nvPr/>
        </p:nvSpPr>
        <p:spPr>
          <a:xfrm>
            <a:off x="831134" y="124341"/>
            <a:ext cx="8396133" cy="435090"/>
          </a:xfrm>
          <a:prstGeom prst="rect">
            <a:avLst/>
          </a:prstGeom>
        </p:spPr>
        <p:txBody>
          <a:bodyPr vert="horz" lIns="100584" tIns="50292" rIns="100584" bIns="50292" rtlCol="0" anchor="b" anchorCtr="0">
            <a:no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hr-HR" sz="2640" b="1" dirty="0">
                <a:solidFill>
                  <a:schemeClr val="bg1"/>
                </a:solidFill>
                <a:latin typeface="Calibri" pitchFamily="34" charset="0"/>
              </a:rPr>
              <a:t>Case Studies – Terroris Actions</a:t>
            </a:r>
            <a:endParaRPr lang="hr-HR" sz="2640" b="1" dirty="0">
              <a:solidFill>
                <a:schemeClr val="bg1"/>
              </a:solidFill>
              <a:latin typeface="Calibri" pitchFamily="34" charset="0"/>
            </a:endParaRPr>
          </a:p>
        </p:txBody>
      </p:sp>
    </p:spTree>
    <p:extLst>
      <p:ext uri="{BB962C8B-B14F-4D97-AF65-F5344CB8AC3E}">
        <p14:creationId xmlns:p14="http://schemas.microsoft.com/office/powerpoint/2010/main" val="1109666504"/>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9210" y="3006090"/>
            <a:ext cx="7459980" cy="1760220"/>
          </a:xfrm>
        </p:spPr>
        <p:txBody>
          <a:bodyPr>
            <a:normAutofit/>
          </a:bodyPr>
          <a:lstStyle/>
          <a:p>
            <a:pPr algn="ctr"/>
            <a:r>
              <a:rPr lang="hr-HR" sz="4840" b="1" dirty="0">
                <a:solidFill>
                  <a:schemeClr val="tx1"/>
                </a:solidFill>
                <a:latin typeface="Calibri" panose="020F0502020204030204" pitchFamily="34" charset="0"/>
              </a:rPr>
              <a:t>Only?</a:t>
            </a:r>
            <a:br>
              <a:rPr lang="hr-HR" sz="4840" b="1" dirty="0">
                <a:solidFill>
                  <a:schemeClr val="tx1"/>
                </a:solidFill>
                <a:latin typeface="Calibri" panose="020F0502020204030204" pitchFamily="34" charset="0"/>
              </a:rPr>
            </a:br>
            <a:r>
              <a:rPr lang="hr-HR" sz="4840" b="1" dirty="0">
                <a:solidFill>
                  <a:schemeClr val="tx1"/>
                </a:solidFill>
                <a:latin typeface="Calibri" panose="020F0502020204030204" pitchFamily="34" charset="0"/>
              </a:rPr>
              <a:t>Or</a:t>
            </a:r>
            <a:r>
              <a:rPr lang="hr-HR" sz="4840" b="1" dirty="0">
                <a:solidFill>
                  <a:schemeClr val="tx1"/>
                </a:solidFill>
                <a:latin typeface="Calibri" panose="020F0502020204030204" pitchFamily="34" charset="0"/>
              </a:rPr>
              <a:t> and?</a:t>
            </a:r>
            <a:endParaRPr lang="hr-HR" sz="4840"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3028083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petro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985407"/>
            <a:ext cx="4572000"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3"/>
          <p:cNvSpPr>
            <a:spLocks noChangeArrowheads="1"/>
          </p:cNvSpPr>
          <p:nvPr/>
        </p:nvSpPr>
        <p:spPr bwMode="auto">
          <a:xfrm>
            <a:off x="502920" y="-136286"/>
            <a:ext cx="9052560" cy="932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hr-HR" altLang="sr-Latn-RS" sz="3080" dirty="0">
                <a:solidFill>
                  <a:schemeClr val="bg1"/>
                </a:solidFill>
                <a:latin typeface="Calibri" panose="020F0502020204030204" pitchFamily="34" charset="0"/>
              </a:rPr>
              <a:t>Chemical Industry today</a:t>
            </a:r>
            <a:endParaRPr lang="hr-HR" altLang="sr-Latn-RS" sz="3080" dirty="0">
              <a:solidFill>
                <a:schemeClr val="bg1"/>
              </a:solidFill>
              <a:latin typeface="Calibri" panose="020F0502020204030204" pitchFamily="34" charset="0"/>
            </a:endParaRPr>
          </a:p>
        </p:txBody>
      </p:sp>
      <p:sp>
        <p:nvSpPr>
          <p:cNvPr id="14340" name="Rectangle 4"/>
          <p:cNvSpPr>
            <a:spLocks noChangeArrowheads="1"/>
          </p:cNvSpPr>
          <p:nvPr/>
        </p:nvSpPr>
        <p:spPr bwMode="auto">
          <a:xfrm>
            <a:off x="152400" y="2001837"/>
            <a:ext cx="6693377" cy="546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nSpc>
                <a:spcPct val="90000"/>
              </a:lnSpc>
              <a:spcBef>
                <a:spcPct val="20000"/>
              </a:spcBef>
              <a:buClr>
                <a:schemeClr val="tx1"/>
              </a:buClr>
              <a:buSzPct val="70000"/>
              <a:buFont typeface="Wingdings" panose="05000000000000000000" pitchFamily="2" charset="2"/>
              <a:buNone/>
            </a:pPr>
            <a:endParaRPr lang="hr-HR" altLang="sr-Latn-RS" sz="3080" dirty="0">
              <a:latin typeface="Calibri" panose="020F0502020204030204" pitchFamily="34" charset="0"/>
            </a:endParaRPr>
          </a:p>
          <a:p>
            <a:pPr>
              <a:lnSpc>
                <a:spcPct val="90000"/>
              </a:lnSpc>
              <a:spcBef>
                <a:spcPct val="20000"/>
              </a:spcBef>
              <a:buClr>
                <a:schemeClr val="tx1"/>
              </a:buClr>
              <a:buFont typeface="Wingdings" panose="05000000000000000000" pitchFamily="2" charset="2"/>
              <a:buChar char="v"/>
            </a:pPr>
            <a:r>
              <a:rPr lang="hr-HR" altLang="sr-Latn-RS" sz="2640" b="1" dirty="0">
                <a:latin typeface="Calibri" panose="020F0502020204030204" pitchFamily="34" charset="0"/>
              </a:rPr>
              <a:t>10 </a:t>
            </a:r>
            <a:r>
              <a:rPr lang="en-US" altLang="sr-Latn-RS" sz="2640" b="1" dirty="0">
                <a:latin typeface="Calibri" panose="020F0502020204030204" pitchFamily="34" charset="0"/>
              </a:rPr>
              <a:t>Production plants </a:t>
            </a:r>
            <a:endParaRPr lang="hr-HR" altLang="sr-Latn-RS" sz="2640" b="1" dirty="0">
              <a:latin typeface="Calibri" panose="020F0502020204030204" pitchFamily="34" charset="0"/>
            </a:endParaRPr>
          </a:p>
          <a:p>
            <a:pPr>
              <a:lnSpc>
                <a:spcPct val="90000"/>
              </a:lnSpc>
              <a:spcBef>
                <a:spcPct val="20000"/>
              </a:spcBef>
              <a:buClr>
                <a:schemeClr val="tx1"/>
              </a:buClr>
              <a:buFont typeface="Wingdings" panose="05000000000000000000" pitchFamily="2" charset="2"/>
              <a:buChar char="q"/>
            </a:pPr>
            <a:endParaRPr lang="hr-HR" altLang="sr-Latn-RS" sz="2640" b="1" dirty="0">
              <a:latin typeface="Calibri" panose="020F0502020204030204" pitchFamily="34" charset="0"/>
            </a:endParaRPr>
          </a:p>
          <a:p>
            <a:pPr lvl="1">
              <a:lnSpc>
                <a:spcPct val="90000"/>
              </a:lnSpc>
              <a:spcBef>
                <a:spcPct val="20000"/>
              </a:spcBef>
              <a:buClr>
                <a:schemeClr val="tx1"/>
              </a:buClr>
              <a:buFont typeface="Wingdings" panose="05000000000000000000" pitchFamily="2" charset="2"/>
              <a:buChar char="§"/>
            </a:pPr>
            <a:r>
              <a:rPr lang="hr-HR" altLang="sr-Latn-RS" sz="2640" b="1" dirty="0">
                <a:latin typeface="Calibri" panose="020F0502020204030204" pitchFamily="34" charset="0"/>
              </a:rPr>
              <a:t>NPK -    750 000 t</a:t>
            </a:r>
          </a:p>
          <a:p>
            <a:pPr lvl="1">
              <a:lnSpc>
                <a:spcPct val="90000"/>
              </a:lnSpc>
              <a:spcBef>
                <a:spcPct val="20000"/>
              </a:spcBef>
              <a:buClr>
                <a:schemeClr val="tx1"/>
              </a:buClr>
              <a:buFont typeface="Wingdings" panose="05000000000000000000" pitchFamily="2" charset="2"/>
              <a:buChar char="§"/>
            </a:pPr>
            <a:r>
              <a:rPr lang="hr-HR" altLang="sr-Latn-RS" sz="2640" b="1" dirty="0">
                <a:latin typeface="Calibri" panose="020F0502020204030204" pitchFamily="34" charset="0"/>
              </a:rPr>
              <a:t>KAN -    250 000 t</a:t>
            </a:r>
          </a:p>
          <a:p>
            <a:pPr lvl="1">
              <a:lnSpc>
                <a:spcPct val="90000"/>
              </a:lnSpc>
              <a:spcBef>
                <a:spcPct val="20000"/>
              </a:spcBef>
              <a:buClr>
                <a:schemeClr val="tx1"/>
              </a:buClr>
              <a:buFont typeface="Wingdings" panose="05000000000000000000" pitchFamily="2" charset="2"/>
              <a:buChar char="§"/>
            </a:pPr>
            <a:r>
              <a:rPr lang="hr-HR" altLang="sr-Latn-RS" sz="2640" b="1" dirty="0">
                <a:latin typeface="Calibri" panose="020F0502020204030204" pitchFamily="34" charset="0"/>
              </a:rPr>
              <a:t>UREA - 350 000 t</a:t>
            </a:r>
          </a:p>
          <a:p>
            <a:pPr lvl="1">
              <a:lnSpc>
                <a:spcPct val="90000"/>
              </a:lnSpc>
              <a:spcBef>
                <a:spcPct val="20000"/>
              </a:spcBef>
              <a:buClr>
                <a:schemeClr val="tx1"/>
              </a:buClr>
              <a:buFont typeface="Wingdings" panose="05000000000000000000" pitchFamily="2" charset="2"/>
              <a:buChar char="§"/>
            </a:pPr>
            <a:r>
              <a:rPr lang="hr-HR" altLang="sr-Latn-RS" sz="2640" b="1" dirty="0">
                <a:latin typeface="Calibri" panose="020F0502020204030204" pitchFamily="34" charset="0"/>
              </a:rPr>
              <a:t>Amoni</a:t>
            </a:r>
            <a:r>
              <a:rPr lang="en-US" altLang="sr-Latn-RS" sz="2640" b="1" dirty="0">
                <a:latin typeface="Calibri" panose="020F0502020204030204" pitchFamily="34" charset="0"/>
              </a:rPr>
              <a:t>um </a:t>
            </a:r>
            <a:r>
              <a:rPr lang="hr-HR" altLang="sr-Latn-RS" sz="2640" b="1" dirty="0">
                <a:latin typeface="Calibri" panose="020F0502020204030204" pitchFamily="34" charset="0"/>
              </a:rPr>
              <a:t> – 1 360 t/d</a:t>
            </a:r>
          </a:p>
          <a:p>
            <a:pPr lvl="1">
              <a:lnSpc>
                <a:spcPct val="90000"/>
              </a:lnSpc>
              <a:spcBef>
                <a:spcPct val="20000"/>
              </a:spcBef>
              <a:buClr>
                <a:schemeClr val="tx1"/>
              </a:buClr>
              <a:buFont typeface="Wingdings" panose="05000000000000000000" pitchFamily="2" charset="2"/>
              <a:buChar char="§"/>
            </a:pPr>
            <a:r>
              <a:rPr lang="en-US" altLang="sr-Latn-RS" sz="2640" b="1" dirty="0">
                <a:latin typeface="Calibri" panose="020F0502020204030204" pitchFamily="34" charset="0"/>
              </a:rPr>
              <a:t>Sulphur acid </a:t>
            </a:r>
            <a:r>
              <a:rPr lang="hr-HR" altLang="sr-Latn-RS" sz="2640" b="1" dirty="0">
                <a:latin typeface="Calibri" panose="020F0502020204030204" pitchFamily="34" charset="0"/>
              </a:rPr>
              <a:t> – 1 500 t/d</a:t>
            </a:r>
          </a:p>
          <a:p>
            <a:pPr lvl="1">
              <a:lnSpc>
                <a:spcPct val="90000"/>
              </a:lnSpc>
              <a:spcBef>
                <a:spcPct val="20000"/>
              </a:spcBef>
              <a:buClr>
                <a:schemeClr val="tx1"/>
              </a:buClr>
              <a:buFont typeface="Wingdings" panose="05000000000000000000" pitchFamily="2" charset="2"/>
              <a:buChar char="§"/>
            </a:pPr>
            <a:r>
              <a:rPr lang="en-US" altLang="sr-Latn-RS" sz="2640" b="1" dirty="0">
                <a:latin typeface="Calibri" panose="020F0502020204030204" pitchFamily="34" charset="0"/>
              </a:rPr>
              <a:t>Phosphorus acid </a:t>
            </a:r>
            <a:r>
              <a:rPr lang="hr-HR" altLang="sr-Latn-RS" sz="2640" b="1" dirty="0">
                <a:latin typeface="Calibri" panose="020F0502020204030204" pitchFamily="34" charset="0"/>
              </a:rPr>
              <a:t> –  550 t/d</a:t>
            </a:r>
          </a:p>
          <a:p>
            <a:pPr lvl="1">
              <a:lnSpc>
                <a:spcPct val="90000"/>
              </a:lnSpc>
              <a:spcBef>
                <a:spcPct val="20000"/>
              </a:spcBef>
              <a:buClr>
                <a:schemeClr val="tx1"/>
              </a:buClr>
              <a:buFont typeface="Wingdings" panose="05000000000000000000" pitchFamily="2" charset="2"/>
              <a:buChar char="§"/>
            </a:pPr>
            <a:r>
              <a:rPr lang="en-US" altLang="sr-Latn-RS" sz="2640" b="1" dirty="0">
                <a:latin typeface="Calibri" panose="020F0502020204030204" pitchFamily="34" charset="0"/>
              </a:rPr>
              <a:t>Nitrogen acid</a:t>
            </a:r>
            <a:r>
              <a:rPr lang="hr-HR" altLang="sr-Latn-RS" sz="2640" b="1" dirty="0">
                <a:latin typeface="Calibri" panose="020F0502020204030204" pitchFamily="34" charset="0"/>
              </a:rPr>
              <a:t> – 2 800 </a:t>
            </a:r>
            <a:r>
              <a:rPr lang="hr-HR" altLang="sr-Latn-RS" sz="2640" b="1" dirty="0">
                <a:latin typeface="Calibri" panose="020F0502020204030204" pitchFamily="34" charset="0"/>
              </a:rPr>
              <a:t>t/d</a:t>
            </a:r>
          </a:p>
          <a:p>
            <a:pPr marL="502920" lvl="1" indent="0">
              <a:lnSpc>
                <a:spcPct val="90000"/>
              </a:lnSpc>
              <a:spcBef>
                <a:spcPct val="20000"/>
              </a:spcBef>
              <a:buClr>
                <a:schemeClr val="tx1"/>
              </a:buClr>
            </a:pPr>
            <a:endParaRPr lang="hr-HR" altLang="sr-Latn-RS" sz="2640" b="1" dirty="0">
              <a:latin typeface="Calibri" panose="020F0502020204030204" pitchFamily="34" charset="0"/>
            </a:endParaRPr>
          </a:p>
          <a:p>
            <a:pPr>
              <a:lnSpc>
                <a:spcPct val="90000"/>
              </a:lnSpc>
              <a:spcBef>
                <a:spcPct val="20000"/>
              </a:spcBef>
              <a:buClr>
                <a:schemeClr val="tx1"/>
              </a:buClr>
              <a:buSzPct val="70000"/>
              <a:buFont typeface="Wingdings" panose="05000000000000000000" pitchFamily="2" charset="2"/>
              <a:buChar char="v"/>
            </a:pPr>
            <a:r>
              <a:rPr lang="hr-HR" altLang="sr-Latn-RS" sz="2640" b="1" dirty="0">
                <a:latin typeface="Calibri" panose="020F0502020204030204" pitchFamily="34" charset="0"/>
              </a:rPr>
              <a:t>3 </a:t>
            </a:r>
            <a:r>
              <a:rPr lang="en-US" altLang="sr-Latn-RS" sz="2640" b="1" dirty="0">
                <a:latin typeface="Calibri" panose="020F0502020204030204" pitchFamily="34" charset="0"/>
              </a:rPr>
              <a:t>Energetic plants</a:t>
            </a:r>
            <a:endParaRPr lang="hr-HR" altLang="sr-Latn-RS" sz="2640" b="1" dirty="0">
              <a:latin typeface="Calibri" panose="020F0502020204030204" pitchFamily="34" charset="0"/>
            </a:endParaRPr>
          </a:p>
        </p:txBody>
      </p:sp>
      <p:sp>
        <p:nvSpPr>
          <p:cNvPr id="14341" name="AutoShape 5"/>
          <p:cNvSpPr>
            <a:spLocks/>
          </p:cNvSpPr>
          <p:nvPr/>
        </p:nvSpPr>
        <p:spPr bwMode="auto">
          <a:xfrm>
            <a:off x="4251801" y="3405187"/>
            <a:ext cx="396399" cy="1187450"/>
          </a:xfrm>
          <a:prstGeom prst="rightBrace">
            <a:avLst>
              <a:gd name="adj1" fmla="val 31981"/>
              <a:gd name="adj2" fmla="val 50000"/>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endParaRPr lang="sr-Latn-RS" altLang="sr-Latn-RS" sz="3960" b="1">
              <a:solidFill>
                <a:srgbClr val="FF0000"/>
              </a:solidFill>
              <a:latin typeface="Arial Black" panose="020B0A04020102020204" pitchFamily="34" charset="0"/>
              <a:cs typeface="Arial" panose="020B0604020202020204" pitchFamily="34" charset="0"/>
            </a:endParaRPr>
          </a:p>
        </p:txBody>
      </p:sp>
      <p:sp>
        <p:nvSpPr>
          <p:cNvPr id="14342" name="Text Box 6"/>
          <p:cNvSpPr txBox="1">
            <a:spLocks noChangeArrowheads="1"/>
          </p:cNvSpPr>
          <p:nvPr/>
        </p:nvSpPr>
        <p:spPr bwMode="auto">
          <a:xfrm>
            <a:off x="4992211" y="3744594"/>
            <a:ext cx="300878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hr-HR" altLang="sr-Latn-RS" sz="2800" b="1" dirty="0">
                <a:solidFill>
                  <a:srgbClr val="FFFF00"/>
                </a:solidFill>
                <a:latin typeface="Arial Black" panose="020B0A04020102020204" pitchFamily="34" charset="0"/>
                <a:cs typeface="Arial" panose="020B0604020202020204" pitchFamily="34" charset="0"/>
              </a:rPr>
              <a:t>1 350 000 t/</a:t>
            </a:r>
            <a:r>
              <a:rPr lang="en-US" altLang="sr-Latn-RS" sz="2800" b="1" dirty="0">
                <a:solidFill>
                  <a:srgbClr val="FFFF00"/>
                </a:solidFill>
                <a:latin typeface="Arial Black" panose="020B0A04020102020204" pitchFamily="34" charset="0"/>
                <a:cs typeface="Arial" panose="020B0604020202020204" pitchFamily="34" charset="0"/>
              </a:rPr>
              <a:t>y</a:t>
            </a:r>
            <a:endParaRPr lang="hr-HR" altLang="sr-Latn-RS" sz="2800" b="1" dirty="0">
              <a:solidFill>
                <a:srgbClr val="FFFF00"/>
              </a:solidFill>
              <a:latin typeface="Arial Black" panose="020B0A04020102020204" pitchFamily="34" charset="0"/>
              <a:cs typeface="Arial" panose="020B0604020202020204" pitchFamily="34" charset="0"/>
            </a:endParaRPr>
          </a:p>
        </p:txBody>
      </p:sp>
      <p:sp>
        <p:nvSpPr>
          <p:cNvPr id="7" name="Content Placeholder 2"/>
          <p:cNvSpPr txBox="1">
            <a:spLocks/>
          </p:cNvSpPr>
          <p:nvPr/>
        </p:nvSpPr>
        <p:spPr>
          <a:xfrm>
            <a:off x="0" y="963058"/>
            <a:ext cx="10058399" cy="713342"/>
          </a:xfrm>
          <a:prstGeom prst="rect">
            <a:avLst/>
          </a:prstGeom>
        </p:spPr>
        <p:txBody>
          <a:bodyPr>
            <a:no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algn="ctr">
              <a:buFont typeface="Arial" pitchFamily="34" charset="0"/>
              <a:buNone/>
            </a:pPr>
            <a:r>
              <a:rPr lang="en-US" sz="2800" b="1" dirty="0">
                <a:solidFill>
                  <a:srgbClr val="C00000"/>
                </a:solidFill>
                <a:latin typeface="Calibri" pitchFamily="34" charset="0"/>
                <a:cs typeface="Arial" pitchFamily="34" charset="0"/>
              </a:rPr>
              <a:t>Terrorist and/or military attack </a:t>
            </a:r>
            <a:r>
              <a:rPr lang="en-US" sz="2800" dirty="0">
                <a:solidFill>
                  <a:srgbClr val="C00000"/>
                </a:solidFill>
                <a:latin typeface="Calibri" pitchFamily="34" charset="0"/>
                <a:cs typeface="Arial" pitchFamily="34" charset="0"/>
              </a:rPr>
              <a:t>on production processes and storages.</a:t>
            </a:r>
          </a:p>
        </p:txBody>
      </p:sp>
    </p:spTree>
    <p:extLst>
      <p:ext uri="{BB962C8B-B14F-4D97-AF65-F5344CB8AC3E}">
        <p14:creationId xmlns:p14="http://schemas.microsoft.com/office/powerpoint/2010/main" val="1405282201"/>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00366" y="1066800"/>
            <a:ext cx="9501347" cy="870997"/>
          </a:xfrm>
        </p:spPr>
        <p:txBody>
          <a:bodyPr>
            <a:normAutofit/>
          </a:bodyPr>
          <a:lstStyle/>
          <a:p>
            <a:pPr algn="ctr"/>
            <a:r>
              <a:rPr lang="hr-HR" altLang="sr-Latn-RS" sz="2800" b="1" dirty="0">
                <a:latin typeface="Calibri" panose="020F0502020204030204" pitchFamily="34" charset="0"/>
                <a:cs typeface="Calibri" panose="020F0502020204030204" pitchFamily="34" charset="0"/>
              </a:rPr>
              <a:t>TIC in production processes</a:t>
            </a:r>
          </a:p>
        </p:txBody>
      </p:sp>
      <p:sp>
        <p:nvSpPr>
          <p:cNvPr id="12291" name="Rectangle 3"/>
          <p:cNvSpPr>
            <a:spLocks noGrp="1" noChangeArrowheads="1"/>
          </p:cNvSpPr>
          <p:nvPr>
            <p:ph type="body" idx="1"/>
          </p:nvPr>
        </p:nvSpPr>
        <p:spPr>
          <a:xfrm>
            <a:off x="838200" y="2527605"/>
            <a:ext cx="4112840" cy="4800600"/>
          </a:xfrm>
        </p:spPr>
        <p:txBody>
          <a:bodyPr>
            <a:normAutofit/>
          </a:bodyPr>
          <a:lstStyle/>
          <a:p>
            <a:pPr>
              <a:lnSpc>
                <a:spcPct val="90000"/>
              </a:lnSpc>
              <a:buClrTx/>
            </a:pPr>
            <a:r>
              <a:rPr lang="en-US" altLang="sr-Latn-RS" sz="2800" dirty="0">
                <a:latin typeface="Calibri" panose="020F0502020204030204" pitchFamily="34" charset="0"/>
                <a:cs typeface="Calibri" panose="020F0502020204030204" pitchFamily="34" charset="0"/>
              </a:rPr>
              <a:t>Ammonia  </a:t>
            </a:r>
            <a:r>
              <a:rPr lang="hr-HR" altLang="sr-Latn-RS" sz="2800" dirty="0">
                <a:latin typeface="Calibri" panose="020F0502020204030204" pitchFamily="34" charset="0"/>
                <a:cs typeface="Calibri" panose="020F0502020204030204" pitchFamily="34" charset="0"/>
              </a:rPr>
              <a:t> </a:t>
            </a:r>
          </a:p>
          <a:p>
            <a:pPr>
              <a:lnSpc>
                <a:spcPct val="90000"/>
              </a:lnSpc>
              <a:buClrTx/>
            </a:pPr>
            <a:r>
              <a:rPr lang="hr-HR" altLang="sr-Latn-RS" sz="2800" dirty="0">
                <a:latin typeface="Calibri" panose="020F0502020204030204" pitchFamily="34" charset="0"/>
                <a:cs typeface="Calibri" panose="020F0502020204030204" pitchFamily="34" charset="0"/>
              </a:rPr>
              <a:t>H</a:t>
            </a:r>
            <a:r>
              <a:rPr lang="en-US" altLang="sr-Latn-RS" sz="2800" dirty="0" err="1">
                <a:latin typeface="Calibri" panose="020F0502020204030204" pitchFamily="34" charset="0"/>
                <a:cs typeface="Calibri" panose="020F0502020204030204" pitchFamily="34" charset="0"/>
              </a:rPr>
              <a:t>ydrocarbon</a:t>
            </a:r>
            <a:r>
              <a:rPr lang="en-US" altLang="sr-Latn-RS" sz="2800" dirty="0">
                <a:latin typeface="Calibri" panose="020F0502020204030204" pitchFamily="34" charset="0"/>
                <a:cs typeface="Calibri" panose="020F0502020204030204" pitchFamily="34" charset="0"/>
              </a:rPr>
              <a:t> gases </a:t>
            </a:r>
            <a:endParaRPr lang="hr-HR" altLang="sr-Latn-RS" sz="2800" dirty="0">
              <a:latin typeface="Calibri" panose="020F0502020204030204" pitchFamily="34" charset="0"/>
              <a:cs typeface="Calibri" panose="020F0502020204030204" pitchFamily="34" charset="0"/>
            </a:endParaRPr>
          </a:p>
          <a:p>
            <a:pPr>
              <a:lnSpc>
                <a:spcPct val="90000"/>
              </a:lnSpc>
              <a:buClrTx/>
            </a:pPr>
            <a:r>
              <a:rPr lang="en-US" altLang="sr-Latn-RS" sz="2800" dirty="0">
                <a:latin typeface="Calibri" panose="020F0502020204030204" pitchFamily="34" charset="0"/>
                <a:cs typeface="Calibri" panose="020F0502020204030204" pitchFamily="34" charset="0"/>
              </a:rPr>
              <a:t>Hydrogen</a:t>
            </a:r>
            <a:endParaRPr lang="hr-HR" altLang="sr-Latn-RS" sz="2800" dirty="0">
              <a:latin typeface="Calibri" panose="020F0502020204030204" pitchFamily="34" charset="0"/>
              <a:cs typeface="Calibri" panose="020F0502020204030204" pitchFamily="34" charset="0"/>
            </a:endParaRPr>
          </a:p>
          <a:p>
            <a:pPr>
              <a:lnSpc>
                <a:spcPct val="90000"/>
              </a:lnSpc>
              <a:buClrTx/>
            </a:pPr>
            <a:r>
              <a:rPr lang="en-US" altLang="sr-Latn-RS" sz="2800" dirty="0">
                <a:latin typeface="Calibri" panose="020F0502020204030204" pitchFamily="34" charset="0"/>
                <a:cs typeface="Calibri" panose="020F0502020204030204" pitchFamily="34" charset="0"/>
              </a:rPr>
              <a:t>Nitrogen</a:t>
            </a:r>
            <a:r>
              <a:rPr lang="hr-HR" altLang="sr-Latn-RS" sz="2800" dirty="0">
                <a:latin typeface="Calibri" panose="020F0502020204030204" pitchFamily="34" charset="0"/>
                <a:cs typeface="Calibri" panose="020F0502020204030204" pitchFamily="34" charset="0"/>
              </a:rPr>
              <a:t> </a:t>
            </a:r>
            <a:r>
              <a:rPr lang="en-US" altLang="sr-Latn-RS" sz="2800" dirty="0">
                <a:latin typeface="Calibri" panose="020F0502020204030204" pitchFamily="34" charset="0"/>
                <a:cs typeface="Calibri" panose="020F0502020204030204" pitchFamily="34" charset="0"/>
              </a:rPr>
              <a:t>oxides </a:t>
            </a:r>
            <a:endParaRPr lang="hr-HR" altLang="sr-Latn-RS" sz="2800" dirty="0">
              <a:latin typeface="Calibri" panose="020F0502020204030204" pitchFamily="34" charset="0"/>
              <a:cs typeface="Calibri" panose="020F0502020204030204" pitchFamily="34" charset="0"/>
            </a:endParaRPr>
          </a:p>
          <a:p>
            <a:pPr>
              <a:lnSpc>
                <a:spcPct val="90000"/>
              </a:lnSpc>
              <a:buClrTx/>
            </a:pPr>
            <a:r>
              <a:rPr lang="en-US" altLang="sr-Latn-RS" sz="2800" dirty="0">
                <a:latin typeface="Calibri" panose="020F0502020204030204" pitchFamily="34" charset="0"/>
                <a:cs typeface="Calibri" panose="020F0502020204030204" pitchFamily="34" charset="0"/>
              </a:rPr>
              <a:t>Sulphur </a:t>
            </a:r>
            <a:r>
              <a:rPr lang="hr-HR" altLang="sr-Latn-RS" sz="2800" dirty="0">
                <a:latin typeface="Calibri" panose="020F0502020204030204" pitchFamily="34" charset="0"/>
                <a:cs typeface="Calibri" panose="020F0502020204030204" pitchFamily="34" charset="0"/>
              </a:rPr>
              <a:t> </a:t>
            </a:r>
            <a:r>
              <a:rPr lang="en-US" altLang="sr-Latn-RS" sz="2800" dirty="0">
                <a:latin typeface="Calibri" panose="020F0502020204030204" pitchFamily="34" charset="0"/>
                <a:cs typeface="Calibri" panose="020F0502020204030204" pitchFamily="34" charset="0"/>
              </a:rPr>
              <a:t>dioxides and trioxides </a:t>
            </a:r>
            <a:endParaRPr lang="hr-HR" altLang="sr-Latn-RS" sz="2800" dirty="0">
              <a:latin typeface="Calibri" panose="020F0502020204030204" pitchFamily="34" charset="0"/>
              <a:cs typeface="Calibri" panose="020F0502020204030204" pitchFamily="34" charset="0"/>
            </a:endParaRPr>
          </a:p>
          <a:p>
            <a:pPr>
              <a:lnSpc>
                <a:spcPct val="90000"/>
              </a:lnSpc>
              <a:buClrTx/>
            </a:pPr>
            <a:r>
              <a:rPr lang="en-US" altLang="sr-Latn-RS" sz="2800" dirty="0">
                <a:latin typeface="Calibri" panose="020F0502020204030204" pitchFamily="34" charset="0"/>
                <a:cs typeface="Calibri" panose="020F0502020204030204" pitchFamily="34" charset="0"/>
              </a:rPr>
              <a:t>Chlorine </a:t>
            </a:r>
            <a:endParaRPr lang="hr-HR" altLang="sr-Latn-RS" sz="2800" dirty="0">
              <a:latin typeface="Calibri" panose="020F0502020204030204" pitchFamily="34" charset="0"/>
              <a:cs typeface="Calibri" panose="020F0502020204030204" pitchFamily="34" charset="0"/>
            </a:endParaRPr>
          </a:p>
        </p:txBody>
      </p:sp>
      <p:sp>
        <p:nvSpPr>
          <p:cNvPr id="4" name="Rectangle 3"/>
          <p:cNvSpPr txBox="1">
            <a:spLocks noChangeArrowheads="1"/>
          </p:cNvSpPr>
          <p:nvPr/>
        </p:nvSpPr>
        <p:spPr>
          <a:xfrm>
            <a:off x="5257799" y="2514601"/>
            <a:ext cx="4112840" cy="4800600"/>
          </a:xfrm>
          <a:prstGeom prst="rect">
            <a:avLst/>
          </a:prstGeom>
          <a:noFill/>
          <a:ln w="6350">
            <a:noFill/>
            <a:miter lim="800000"/>
          </a:ln>
        </p:spPr>
        <p:txBody>
          <a:bodyPr vert="horz" lIns="0" tIns="0" rIns="0" bIns="0" rtlCol="0">
            <a:normAutofit/>
          </a:bodyPr>
          <a:lstStyle>
            <a:lvl1pPr marL="198000" indent="-198000" algn="l" defTabSz="1005840" rtl="0" eaLnBrk="1" latinLnBrk="0" hangingPunct="1">
              <a:lnSpc>
                <a:spcPct val="90000"/>
              </a:lnSpc>
              <a:spcBef>
                <a:spcPts val="1540"/>
              </a:spcBef>
              <a:buClr>
                <a:schemeClr val="bg2"/>
              </a:buClr>
              <a:buSzPct val="100000"/>
              <a:buFont typeface="Arial" pitchFamily="34" charset="0"/>
              <a:buChar char="■"/>
              <a:defRPr sz="1760" kern="1200">
                <a:solidFill>
                  <a:schemeClr val="tx1"/>
                </a:solidFill>
                <a:latin typeface="Arial" pitchFamily="34" charset="0"/>
                <a:ea typeface="+mn-ea"/>
                <a:cs typeface="Arial" pitchFamily="34" charset="0"/>
              </a:defRPr>
            </a:lvl1pPr>
            <a:lvl2pPr marL="341986" indent="-140818" algn="l" defTabSz="1005840" rtl="0" eaLnBrk="1" latinLnBrk="0" hangingPunct="1">
              <a:lnSpc>
                <a:spcPct val="90000"/>
              </a:lnSpc>
              <a:spcBef>
                <a:spcPts val="990"/>
              </a:spcBef>
              <a:buClr>
                <a:schemeClr val="bg2"/>
              </a:buClr>
              <a:buFont typeface="Arial" pitchFamily="34" charset="0"/>
              <a:buChar char="•"/>
              <a:defRPr sz="1760" kern="1200">
                <a:solidFill>
                  <a:schemeClr val="tx1"/>
                </a:solidFill>
                <a:latin typeface="Arial" pitchFamily="34" charset="0"/>
                <a:ea typeface="+mn-ea"/>
                <a:cs typeface="Arial" pitchFamily="34" charset="0"/>
              </a:defRPr>
            </a:lvl2pPr>
            <a:lvl3pPr marL="553562" indent="-198000" algn="l" defTabSz="1005840" rtl="0" eaLnBrk="1" latinLnBrk="0" hangingPunct="1">
              <a:lnSpc>
                <a:spcPct val="90000"/>
              </a:lnSpc>
              <a:spcBef>
                <a:spcPts val="660"/>
              </a:spcBef>
              <a:buClr>
                <a:schemeClr val="bg2"/>
              </a:buClr>
              <a:buFont typeface="Arial" pitchFamily="34" charset="0"/>
              <a:buChar char="–"/>
              <a:defRPr sz="1760" kern="1200">
                <a:solidFill>
                  <a:schemeClr val="tx1"/>
                </a:solidFill>
                <a:latin typeface="Arial" pitchFamily="34" charset="0"/>
                <a:ea typeface="+mn-ea"/>
                <a:cs typeface="Arial" pitchFamily="34" charset="0"/>
              </a:defRPr>
            </a:lvl3pPr>
            <a:lvl4pPr marL="712800" indent="-150876" algn="l" defTabSz="1005840" rtl="0" eaLnBrk="1" latinLnBrk="0" hangingPunct="1">
              <a:lnSpc>
                <a:spcPct val="90000"/>
              </a:lnSpc>
              <a:spcBef>
                <a:spcPts val="220"/>
              </a:spcBef>
              <a:buClr>
                <a:schemeClr val="bg2"/>
              </a:buClr>
              <a:buFont typeface="Arial" pitchFamily="34" charset="0"/>
              <a:buChar char="-"/>
              <a:defRPr sz="1760" kern="1200">
                <a:solidFill>
                  <a:schemeClr val="tx1"/>
                </a:solidFill>
                <a:latin typeface="Arial" pitchFamily="34" charset="0"/>
                <a:ea typeface="+mn-ea"/>
                <a:cs typeface="Arial" pitchFamily="34" charset="0"/>
              </a:defRPr>
            </a:lvl4pPr>
            <a:lvl5pPr marL="871200" indent="-150480" algn="l" defTabSz="1005840" rtl="0" eaLnBrk="1" latinLnBrk="0" hangingPunct="1">
              <a:lnSpc>
                <a:spcPct val="90000"/>
              </a:lnSpc>
              <a:spcBef>
                <a:spcPts val="110"/>
              </a:spcBef>
              <a:buClr>
                <a:schemeClr val="bg2"/>
              </a:buClr>
              <a:buFont typeface="Arial" pitchFamily="34" charset="0"/>
              <a:buChar char="-"/>
              <a:defRPr sz="1760" kern="1200">
                <a:solidFill>
                  <a:schemeClr val="tx1"/>
                </a:solidFill>
                <a:latin typeface="Arial" pitchFamily="34" charset="0"/>
                <a:ea typeface="+mn-ea"/>
                <a:cs typeface="Arial" pitchFamily="34" charset="0"/>
              </a:defRPr>
            </a:lvl5pPr>
            <a:lvl6pPr marL="276606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6898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7190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7482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pPr>
              <a:buClrTx/>
            </a:pPr>
            <a:r>
              <a:rPr lang="en-US" altLang="sr-Latn-RS" sz="2800" dirty="0">
                <a:latin typeface="Calibri" panose="020F0502020204030204" pitchFamily="34" charset="0"/>
                <a:cs typeface="Calibri" panose="020F0502020204030204" pitchFamily="34" charset="0"/>
              </a:rPr>
              <a:t>Sulphur acid </a:t>
            </a:r>
            <a:endParaRPr lang="hr-HR" altLang="sr-Latn-RS" sz="2800" dirty="0">
              <a:latin typeface="Calibri" panose="020F0502020204030204" pitchFamily="34" charset="0"/>
              <a:cs typeface="Calibri" panose="020F0502020204030204" pitchFamily="34" charset="0"/>
            </a:endParaRPr>
          </a:p>
          <a:p>
            <a:pPr>
              <a:buClrTx/>
            </a:pPr>
            <a:r>
              <a:rPr lang="en-US" altLang="sr-Latn-RS" sz="2800" dirty="0">
                <a:latin typeface="Calibri" panose="020F0502020204030204" pitchFamily="34" charset="0"/>
                <a:cs typeface="Calibri" panose="020F0502020204030204" pitchFamily="34" charset="0"/>
              </a:rPr>
              <a:t>Nitrogen acid</a:t>
            </a:r>
            <a:endParaRPr lang="hr-HR" altLang="sr-Latn-RS" sz="2800" dirty="0">
              <a:latin typeface="Calibri" panose="020F0502020204030204" pitchFamily="34" charset="0"/>
              <a:cs typeface="Calibri" panose="020F0502020204030204" pitchFamily="34" charset="0"/>
            </a:endParaRPr>
          </a:p>
          <a:p>
            <a:pPr>
              <a:buClrTx/>
            </a:pPr>
            <a:r>
              <a:rPr lang="en-US" altLang="sr-Latn-RS" sz="2800" dirty="0">
                <a:latin typeface="Calibri" panose="020F0502020204030204" pitchFamily="34" charset="0"/>
                <a:cs typeface="Calibri" panose="020F0502020204030204" pitchFamily="34" charset="0"/>
              </a:rPr>
              <a:t>Phosphorus acid</a:t>
            </a:r>
          </a:p>
          <a:p>
            <a:pPr>
              <a:buClrTx/>
            </a:pPr>
            <a:r>
              <a:rPr lang="en-US" altLang="sr-Latn-RS" sz="2800" dirty="0">
                <a:latin typeface="Calibri" panose="020F0502020204030204" pitchFamily="34" charset="0"/>
                <a:cs typeface="Calibri" panose="020F0502020204030204" pitchFamily="34" charset="0"/>
              </a:rPr>
              <a:t>Pesticides</a:t>
            </a:r>
          </a:p>
          <a:p>
            <a:pPr>
              <a:buClrTx/>
            </a:pPr>
            <a:r>
              <a:rPr lang="en-US" altLang="sr-Latn-RS" sz="2800" dirty="0">
                <a:latin typeface="Calibri" panose="020F0502020204030204" pitchFamily="34" charset="0"/>
                <a:cs typeface="Calibri" panose="020F0502020204030204" pitchFamily="34" charset="0"/>
              </a:rPr>
              <a:t>Phosgene, Diphosgene </a:t>
            </a:r>
          </a:p>
          <a:p>
            <a:pPr>
              <a:buClrTx/>
            </a:pPr>
            <a:r>
              <a:rPr lang="en-US" altLang="sr-Latn-RS" sz="2800" dirty="0">
                <a:latin typeface="Calibri" panose="020F0502020204030204" pitchFamily="34" charset="0"/>
                <a:cs typeface="Calibri" panose="020F0502020204030204" pitchFamily="34" charset="0"/>
              </a:rPr>
              <a:t>PCB, PSB, Dioxins </a:t>
            </a:r>
          </a:p>
          <a:p>
            <a:pPr>
              <a:buClrTx/>
            </a:pPr>
            <a:r>
              <a:rPr lang="en-US" altLang="sr-Latn-RS" sz="2800" dirty="0">
                <a:latin typeface="Calibri" panose="020F0502020204030204" pitchFamily="34" charset="0"/>
                <a:cs typeface="Calibri" panose="020F0502020204030204" pitchFamily="34" charset="0"/>
              </a:rPr>
              <a:t>Organic to</a:t>
            </a:r>
            <a:r>
              <a:rPr lang="hr-HR" altLang="sr-Latn-RS" sz="2800" dirty="0">
                <a:latin typeface="Calibri" panose="020F0502020204030204" pitchFamily="34" charset="0"/>
                <a:cs typeface="Calibri" panose="020F0502020204030204" pitchFamily="34" charset="0"/>
              </a:rPr>
              <a:t>xi</a:t>
            </a:r>
            <a:r>
              <a:rPr lang="en-US" altLang="sr-Latn-RS" sz="2800" dirty="0">
                <a:latin typeface="Calibri" panose="020F0502020204030204" pitchFamily="34" charset="0"/>
                <a:cs typeface="Calibri" panose="020F0502020204030204" pitchFamily="34" charset="0"/>
              </a:rPr>
              <a:t>c substances…</a:t>
            </a:r>
            <a:endParaRPr lang="hr-HR" altLang="sr-Latn-R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6461701"/>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bhPEj2SZLUK8RYU1cp1WH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uACFhrEjX0Se3JzfGnQgm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bhPEj2SZLUK8RYU1cp1WH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bhPEj2SZLUK8RYU1cp1WH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uACFhrEjX0Se3JzfGnQgm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bhPEj2SZLUK8RYU1cp1WH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uACFhrEjX0Se3JzfGnQgmQ"/>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bhPEj2SZLUK8RYU1cp1WH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uACFhrEjX0Se3JzfGnQgm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bhPEj2SZLUK8RYU1cp1WH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bhPEj2SZLUK8RYU1cp1WH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uACFhrEjX0Se3JzfGnQgm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bhPEj2SZLUK8RYU1cp1WH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bhPEj2SZLUK8RYU1cp1WH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bhPEj2SZLUK8RYU1cp1WH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bhPEj2SZLUK8RYU1cp1WH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uACFhrEjX0Se3JzfGnQgm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bhPEj2SZLUK8RYU1cp1WH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ormat_Library2012">
  <a:themeElements>
    <a:clrScheme name="ATK Color 2012_01">
      <a:dk1>
        <a:srgbClr val="000000"/>
      </a:dk1>
      <a:lt1>
        <a:srgbClr val="FFFFFF"/>
      </a:lt1>
      <a:dk2>
        <a:srgbClr val="778242"/>
      </a:dk2>
      <a:lt2>
        <a:srgbClr val="9B1717"/>
      </a:lt2>
      <a:accent1>
        <a:srgbClr val="364086"/>
      </a:accent1>
      <a:accent2>
        <a:srgbClr val="EFEEEC"/>
      </a:accent2>
      <a:accent3>
        <a:srgbClr val="ADABA1"/>
      </a:accent3>
      <a:accent4>
        <a:srgbClr val="858274"/>
      </a:accent4>
      <a:accent5>
        <a:srgbClr val="FCA248"/>
      </a:accent5>
      <a:accent6>
        <a:srgbClr val="CDD773"/>
      </a:accent6>
      <a:hlink>
        <a:srgbClr val="364086"/>
      </a:hlink>
      <a:folHlink>
        <a:srgbClr val="A3AADA"/>
      </a:folHlink>
    </a:clrScheme>
    <a:fontScheme name="ATK Font 2012_0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6350" cap="flat">
          <a:noFill/>
          <a:miter lim="800000"/>
        </a:ln>
      </a:spPr>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defPPr algn="ctr">
          <a:lnSpc>
            <a:spcPct val="90000"/>
          </a:lnSpc>
          <a:spcBef>
            <a:spcPts val="900"/>
          </a:spcBef>
          <a:defRPr sz="1400" dirty="0" err="1" smtClean="0">
            <a:solidFill>
              <a:schemeClr val="bg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accent3"/>
          </a:solidFill>
          <a:miter lim="800000"/>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ln w="6350" cap="flat">
          <a:noFill/>
          <a:miter lim="800000"/>
        </a:ln>
      </a:spPr>
      <a:bodyPr wrap="none" lIns="0" tIns="0" rIns="0" bIns="0" rtlCol="0" anchor="t" anchorCtr="0">
        <a:spAutoFit/>
      </a:bodyPr>
      <a:lstStyle>
        <a:defPPr>
          <a:lnSpc>
            <a:spcPct val="90000"/>
          </a:lnSpc>
          <a:spcBef>
            <a:spcPts val="600"/>
          </a:spcBef>
          <a:buClr>
            <a:schemeClr val="bg2"/>
          </a:buClr>
          <a:defRPr sz="1400" dirty="0" err="1" smtClean="0">
            <a:latin typeface="Arial "/>
          </a:defRPr>
        </a:defPPr>
      </a:lstStyle>
    </a:txDef>
  </a:objectDefaults>
  <a:extraClrSchemeLst/>
  <a:custClrLst>
    <a:custClr name="Custom Color 1">
      <a:srgbClr val="9B1717"/>
    </a:custClr>
    <a:custClr name="Custom Color 2">
      <a:srgbClr val="DCDC00"/>
    </a:custClr>
    <a:custClr name="Custom Color 3">
      <a:srgbClr val="289055"/>
    </a:custClr>
  </a:custClrLst>
</a:theme>
</file>

<file path=ppt/theme/theme3.xml><?xml version="1.0" encoding="utf-8"?>
<a:theme xmlns:a="http://schemas.openxmlformats.org/drawingml/2006/main" name="1_Format_Library2012">
  <a:themeElements>
    <a:clrScheme name="ATK Color 2012_01">
      <a:dk1>
        <a:srgbClr val="000000"/>
      </a:dk1>
      <a:lt1>
        <a:srgbClr val="FFFFFF"/>
      </a:lt1>
      <a:dk2>
        <a:srgbClr val="778242"/>
      </a:dk2>
      <a:lt2>
        <a:srgbClr val="9B1717"/>
      </a:lt2>
      <a:accent1>
        <a:srgbClr val="364086"/>
      </a:accent1>
      <a:accent2>
        <a:srgbClr val="EFEEEC"/>
      </a:accent2>
      <a:accent3>
        <a:srgbClr val="ADABA1"/>
      </a:accent3>
      <a:accent4>
        <a:srgbClr val="858274"/>
      </a:accent4>
      <a:accent5>
        <a:srgbClr val="FCA248"/>
      </a:accent5>
      <a:accent6>
        <a:srgbClr val="CDD773"/>
      </a:accent6>
      <a:hlink>
        <a:srgbClr val="364086"/>
      </a:hlink>
      <a:folHlink>
        <a:srgbClr val="A3AADA"/>
      </a:folHlink>
    </a:clrScheme>
    <a:fontScheme name="ATK Font 2012_0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6350" cap="flat">
          <a:noFill/>
          <a:miter lim="800000"/>
        </a:ln>
      </a:spPr>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defPPr algn="ctr">
          <a:lnSpc>
            <a:spcPct val="90000"/>
          </a:lnSpc>
          <a:spcBef>
            <a:spcPts val="900"/>
          </a:spcBef>
          <a:defRPr sz="1400" dirty="0" err="1" smtClean="0">
            <a:solidFill>
              <a:schemeClr val="bg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accent3"/>
          </a:solidFill>
          <a:miter lim="800000"/>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ln w="6350" cap="flat">
          <a:noFill/>
          <a:miter lim="800000"/>
        </a:ln>
      </a:spPr>
      <a:bodyPr wrap="none" lIns="0" tIns="0" rIns="0" bIns="0" rtlCol="0" anchor="t" anchorCtr="0">
        <a:spAutoFit/>
      </a:bodyPr>
      <a:lstStyle>
        <a:defPPr>
          <a:lnSpc>
            <a:spcPct val="90000"/>
          </a:lnSpc>
          <a:spcBef>
            <a:spcPts val="600"/>
          </a:spcBef>
          <a:buClr>
            <a:schemeClr val="bg2"/>
          </a:buClr>
          <a:defRPr sz="1400" dirty="0" err="1" smtClean="0">
            <a:latin typeface="Arial "/>
          </a:defRPr>
        </a:defPPr>
      </a:lstStyle>
    </a:txDef>
  </a:objectDefaults>
  <a:extraClrSchemeLst/>
  <a:custClrLst>
    <a:custClr name="Custom Color 1">
      <a:srgbClr val="9B1717"/>
    </a:custClr>
    <a:custClr name="Custom Color 2">
      <a:srgbClr val="DCDC00"/>
    </a:custClr>
    <a:custClr name="Custom Color 3">
      <a:srgbClr val="289055"/>
    </a:custClr>
  </a:custClrLst>
</a:theme>
</file>

<file path=ppt/theme/theme4.xml><?xml version="1.0" encoding="utf-8"?>
<a:theme xmlns:a="http://schemas.openxmlformats.org/drawingml/2006/main" name="2_Format_Library2012">
  <a:themeElements>
    <a:clrScheme name="ATK Color 2012_01">
      <a:dk1>
        <a:srgbClr val="000000"/>
      </a:dk1>
      <a:lt1>
        <a:srgbClr val="FFFFFF"/>
      </a:lt1>
      <a:dk2>
        <a:srgbClr val="778242"/>
      </a:dk2>
      <a:lt2>
        <a:srgbClr val="9B1717"/>
      </a:lt2>
      <a:accent1>
        <a:srgbClr val="364086"/>
      </a:accent1>
      <a:accent2>
        <a:srgbClr val="EFEEEC"/>
      </a:accent2>
      <a:accent3>
        <a:srgbClr val="ADABA1"/>
      </a:accent3>
      <a:accent4>
        <a:srgbClr val="858274"/>
      </a:accent4>
      <a:accent5>
        <a:srgbClr val="FCA248"/>
      </a:accent5>
      <a:accent6>
        <a:srgbClr val="CDD773"/>
      </a:accent6>
      <a:hlink>
        <a:srgbClr val="364086"/>
      </a:hlink>
      <a:folHlink>
        <a:srgbClr val="A3AADA"/>
      </a:folHlink>
    </a:clrScheme>
    <a:fontScheme name="ATK Font 2012_0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6350" cap="flat">
          <a:noFill/>
          <a:miter lim="800000"/>
        </a:ln>
      </a:spPr>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defPPr algn="ctr">
          <a:lnSpc>
            <a:spcPct val="90000"/>
          </a:lnSpc>
          <a:spcBef>
            <a:spcPts val="900"/>
          </a:spcBef>
          <a:defRPr sz="1400" dirty="0" err="1" smtClean="0">
            <a:solidFill>
              <a:schemeClr val="bg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accent3"/>
          </a:solidFill>
          <a:miter lim="800000"/>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ln w="6350" cap="flat">
          <a:noFill/>
          <a:miter lim="800000"/>
        </a:ln>
      </a:spPr>
      <a:bodyPr wrap="none" lIns="0" tIns="0" rIns="0" bIns="0" rtlCol="0" anchor="t" anchorCtr="0">
        <a:spAutoFit/>
      </a:bodyPr>
      <a:lstStyle>
        <a:defPPr>
          <a:lnSpc>
            <a:spcPct val="90000"/>
          </a:lnSpc>
          <a:spcBef>
            <a:spcPts val="600"/>
          </a:spcBef>
          <a:buClr>
            <a:schemeClr val="bg2"/>
          </a:buClr>
          <a:defRPr sz="1400" dirty="0" err="1" smtClean="0">
            <a:latin typeface="Arial "/>
          </a:defRPr>
        </a:defPPr>
      </a:lstStyle>
    </a:txDef>
  </a:objectDefaults>
  <a:extraClrSchemeLst/>
  <a:custClrLst>
    <a:custClr name="Custom Color 1">
      <a:srgbClr val="9B1717"/>
    </a:custClr>
    <a:custClr name="Custom Color 2">
      <a:srgbClr val="DCDC00"/>
    </a:custClr>
    <a:custClr name="Custom Color 3">
      <a:srgbClr val="289055"/>
    </a:custClr>
  </a:custClrLst>
</a:theme>
</file>

<file path=ppt/theme/theme5.xml><?xml version="1.0" encoding="utf-8"?>
<a:theme xmlns:a="http://schemas.openxmlformats.org/drawingml/2006/main" name="3_Format_Library2012">
  <a:themeElements>
    <a:clrScheme name="ATK Color 2012_01">
      <a:dk1>
        <a:srgbClr val="000000"/>
      </a:dk1>
      <a:lt1>
        <a:srgbClr val="FFFFFF"/>
      </a:lt1>
      <a:dk2>
        <a:srgbClr val="778242"/>
      </a:dk2>
      <a:lt2>
        <a:srgbClr val="9B1717"/>
      </a:lt2>
      <a:accent1>
        <a:srgbClr val="364086"/>
      </a:accent1>
      <a:accent2>
        <a:srgbClr val="EFEEEC"/>
      </a:accent2>
      <a:accent3>
        <a:srgbClr val="ADABA1"/>
      </a:accent3>
      <a:accent4>
        <a:srgbClr val="858274"/>
      </a:accent4>
      <a:accent5>
        <a:srgbClr val="FCA248"/>
      </a:accent5>
      <a:accent6>
        <a:srgbClr val="CDD773"/>
      </a:accent6>
      <a:hlink>
        <a:srgbClr val="364086"/>
      </a:hlink>
      <a:folHlink>
        <a:srgbClr val="A3AADA"/>
      </a:folHlink>
    </a:clrScheme>
    <a:fontScheme name="ATK Font 2012_0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6350" cap="flat">
          <a:noFill/>
          <a:miter lim="800000"/>
        </a:ln>
      </a:spPr>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defPPr algn="ctr">
          <a:lnSpc>
            <a:spcPct val="90000"/>
          </a:lnSpc>
          <a:spcBef>
            <a:spcPts val="900"/>
          </a:spcBef>
          <a:defRPr sz="1400" dirty="0" err="1" smtClean="0">
            <a:solidFill>
              <a:schemeClr val="bg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accent3"/>
          </a:solidFill>
          <a:miter lim="800000"/>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ln w="6350" cap="flat">
          <a:noFill/>
          <a:miter lim="800000"/>
        </a:ln>
      </a:spPr>
      <a:bodyPr wrap="none" lIns="0" tIns="0" rIns="0" bIns="0" rtlCol="0" anchor="t" anchorCtr="0">
        <a:spAutoFit/>
      </a:bodyPr>
      <a:lstStyle>
        <a:defPPr>
          <a:lnSpc>
            <a:spcPct val="90000"/>
          </a:lnSpc>
          <a:spcBef>
            <a:spcPts val="600"/>
          </a:spcBef>
          <a:buClr>
            <a:schemeClr val="bg2"/>
          </a:buClr>
          <a:defRPr sz="1400" dirty="0" err="1" smtClean="0">
            <a:latin typeface="Arial "/>
          </a:defRPr>
        </a:defPPr>
      </a:lstStyle>
    </a:txDef>
  </a:objectDefaults>
  <a:extraClrSchemeLst/>
  <a:custClrLst>
    <a:custClr name="Custom Color 1">
      <a:srgbClr val="9B1717"/>
    </a:custClr>
    <a:custClr name="Custom Color 2">
      <a:srgbClr val="DCDC00"/>
    </a:custClr>
    <a:custClr name="Custom Color 3">
      <a:srgbClr val="289055"/>
    </a:custClr>
  </a:custClrLst>
</a:theme>
</file>

<file path=ppt/theme/theme6.xml><?xml version="1.0" encoding="utf-8"?>
<a:theme xmlns:a="http://schemas.openxmlformats.org/drawingml/2006/main" name="4_Format_Library2012">
  <a:themeElements>
    <a:clrScheme name="ATK Color 2012_01">
      <a:dk1>
        <a:srgbClr val="000000"/>
      </a:dk1>
      <a:lt1>
        <a:srgbClr val="FFFFFF"/>
      </a:lt1>
      <a:dk2>
        <a:srgbClr val="778242"/>
      </a:dk2>
      <a:lt2>
        <a:srgbClr val="9B1717"/>
      </a:lt2>
      <a:accent1>
        <a:srgbClr val="364086"/>
      </a:accent1>
      <a:accent2>
        <a:srgbClr val="EFEEEC"/>
      </a:accent2>
      <a:accent3>
        <a:srgbClr val="ADABA1"/>
      </a:accent3>
      <a:accent4>
        <a:srgbClr val="858274"/>
      </a:accent4>
      <a:accent5>
        <a:srgbClr val="FCA248"/>
      </a:accent5>
      <a:accent6>
        <a:srgbClr val="CDD773"/>
      </a:accent6>
      <a:hlink>
        <a:srgbClr val="364086"/>
      </a:hlink>
      <a:folHlink>
        <a:srgbClr val="A3AADA"/>
      </a:folHlink>
    </a:clrScheme>
    <a:fontScheme name="ATK Font 2012_0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6350" cap="flat">
          <a:noFill/>
          <a:miter lim="800000"/>
        </a:ln>
      </a:spPr>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defPPr algn="ctr">
          <a:lnSpc>
            <a:spcPct val="90000"/>
          </a:lnSpc>
          <a:spcBef>
            <a:spcPts val="900"/>
          </a:spcBef>
          <a:defRPr sz="1400" dirty="0" err="1" smtClean="0">
            <a:solidFill>
              <a:schemeClr val="bg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accent3"/>
          </a:solidFill>
          <a:miter lim="800000"/>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ln w="6350" cap="flat">
          <a:noFill/>
          <a:miter lim="800000"/>
        </a:ln>
      </a:spPr>
      <a:bodyPr wrap="none" lIns="0" tIns="0" rIns="0" bIns="0" rtlCol="0" anchor="t" anchorCtr="0">
        <a:spAutoFit/>
      </a:bodyPr>
      <a:lstStyle>
        <a:defPPr>
          <a:lnSpc>
            <a:spcPct val="90000"/>
          </a:lnSpc>
          <a:spcBef>
            <a:spcPts val="600"/>
          </a:spcBef>
          <a:buClr>
            <a:schemeClr val="bg2"/>
          </a:buClr>
          <a:defRPr sz="1400" dirty="0" err="1" smtClean="0">
            <a:latin typeface="Arial "/>
          </a:defRPr>
        </a:defPPr>
      </a:lstStyle>
    </a:txDef>
  </a:objectDefaults>
  <a:extraClrSchemeLst/>
  <a:custClrLst>
    <a:custClr name="Custom Color 1">
      <a:srgbClr val="9B1717"/>
    </a:custClr>
    <a:custClr name="Custom Color 2">
      <a:srgbClr val="DCDC00"/>
    </a:custClr>
    <a:custClr name="Custom Color 3">
      <a:srgbClr val="289055"/>
    </a:custClr>
  </a:custClrLst>
</a:theme>
</file>

<file path=ppt/theme/theme7.xml><?xml version="1.0" encoding="utf-8"?>
<a:theme xmlns:a="http://schemas.openxmlformats.org/drawingml/2006/main" name="2_dok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Roboto"/>
        <a:ea typeface=""/>
        <a:cs typeface=""/>
      </a:majorFont>
      <a:minorFont>
        <a:latin typeface="Roboto L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Format_Library2012">
  <a:themeElements>
    <a:clrScheme name="ATK Color 2012_01">
      <a:dk1>
        <a:srgbClr val="000000"/>
      </a:dk1>
      <a:lt1>
        <a:srgbClr val="FFFFFF"/>
      </a:lt1>
      <a:dk2>
        <a:srgbClr val="778242"/>
      </a:dk2>
      <a:lt2>
        <a:srgbClr val="9B1717"/>
      </a:lt2>
      <a:accent1>
        <a:srgbClr val="364086"/>
      </a:accent1>
      <a:accent2>
        <a:srgbClr val="EFEEEC"/>
      </a:accent2>
      <a:accent3>
        <a:srgbClr val="ADABA1"/>
      </a:accent3>
      <a:accent4>
        <a:srgbClr val="858274"/>
      </a:accent4>
      <a:accent5>
        <a:srgbClr val="FCA248"/>
      </a:accent5>
      <a:accent6>
        <a:srgbClr val="CDD773"/>
      </a:accent6>
      <a:hlink>
        <a:srgbClr val="364086"/>
      </a:hlink>
      <a:folHlink>
        <a:srgbClr val="A3AADA"/>
      </a:folHlink>
    </a:clrScheme>
    <a:fontScheme name="ATK Font 2012_0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6350" cap="flat">
          <a:noFill/>
          <a:miter lim="800000"/>
        </a:ln>
      </a:spPr>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defPPr algn="ctr">
          <a:lnSpc>
            <a:spcPct val="90000"/>
          </a:lnSpc>
          <a:spcBef>
            <a:spcPts val="900"/>
          </a:spcBef>
          <a:defRPr sz="1400" dirty="0" err="1" smtClean="0">
            <a:solidFill>
              <a:schemeClr val="bg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accent3"/>
          </a:solidFill>
          <a:miter lim="800000"/>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ln w="6350" cap="flat">
          <a:noFill/>
          <a:miter lim="800000"/>
        </a:ln>
      </a:spPr>
      <a:bodyPr wrap="none" lIns="0" tIns="0" rIns="0" bIns="0" rtlCol="0" anchor="t" anchorCtr="0">
        <a:spAutoFit/>
      </a:bodyPr>
      <a:lstStyle>
        <a:defPPr>
          <a:lnSpc>
            <a:spcPct val="90000"/>
          </a:lnSpc>
          <a:spcBef>
            <a:spcPts val="600"/>
          </a:spcBef>
          <a:buClr>
            <a:schemeClr val="bg2"/>
          </a:buClr>
          <a:defRPr sz="1400" dirty="0" err="1" smtClean="0">
            <a:latin typeface="Arial "/>
          </a:defRPr>
        </a:defPPr>
      </a:lstStyle>
    </a:txDef>
  </a:objectDefaults>
  <a:extraClrSchemeLst/>
  <a:custClrLst>
    <a:custClr name="Custom Color 1">
      <a:srgbClr val="9B1717"/>
    </a:custClr>
    <a:custClr name="Custom Color 2">
      <a:srgbClr val="DCDC00"/>
    </a:custClr>
    <a:custClr name="Custom Color 3">
      <a:srgbClr val="289055"/>
    </a:custClr>
  </a:custClrLst>
</a:theme>
</file>

<file path=ppt/theme/theme9.xml><?xml version="1.0" encoding="utf-8"?>
<a:theme xmlns:a="http://schemas.openxmlformats.org/drawingml/2006/main" name="DOK-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Roboto"/>
        <a:ea typeface=""/>
        <a:cs typeface=""/>
      </a:majorFont>
      <a:minorFont>
        <a:latin typeface="Roboto L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10190</TotalTime>
  <Words>2916</Words>
  <Application>Microsoft Office PowerPoint</Application>
  <PresentationFormat>Custom</PresentationFormat>
  <Paragraphs>464</Paragraphs>
  <Slides>58</Slides>
  <Notes>5</Notes>
  <HiddenSlides>0</HiddenSlides>
  <MMClips>0</MMClips>
  <ScaleCrop>false</ScaleCrop>
  <HeadingPairs>
    <vt:vector size="8" baseType="variant">
      <vt:variant>
        <vt:lpstr>Fonts Used</vt:lpstr>
      </vt:variant>
      <vt:variant>
        <vt:i4>12</vt:i4>
      </vt:variant>
      <vt:variant>
        <vt:lpstr>Theme</vt:lpstr>
      </vt:variant>
      <vt:variant>
        <vt:i4>9</vt:i4>
      </vt:variant>
      <vt:variant>
        <vt:lpstr>Embedded OLE Servers</vt:lpstr>
      </vt:variant>
      <vt:variant>
        <vt:i4>4</vt:i4>
      </vt:variant>
      <vt:variant>
        <vt:lpstr>Slide Titles</vt:lpstr>
      </vt:variant>
      <vt:variant>
        <vt:i4>58</vt:i4>
      </vt:variant>
    </vt:vector>
  </HeadingPairs>
  <TitlesOfParts>
    <vt:vector size="83" baseType="lpstr">
      <vt:lpstr>Arial</vt:lpstr>
      <vt:lpstr>Arial </vt:lpstr>
      <vt:lpstr>Arial Black</vt:lpstr>
      <vt:lpstr>Calibri</vt:lpstr>
      <vt:lpstr>Courier New</vt:lpstr>
      <vt:lpstr>Roboto</vt:lpstr>
      <vt:lpstr>Roboto Cn</vt:lpstr>
      <vt:lpstr>Roboto Lt</vt:lpstr>
      <vt:lpstr>Roboto Th</vt:lpstr>
      <vt:lpstr>Tahoma</vt:lpstr>
      <vt:lpstr>Times New Roman</vt:lpstr>
      <vt:lpstr>Wingdings</vt:lpstr>
      <vt:lpstr>Office Theme</vt:lpstr>
      <vt:lpstr>Format_Library2012</vt:lpstr>
      <vt:lpstr>1_Format_Library2012</vt:lpstr>
      <vt:lpstr>2_Format_Library2012</vt:lpstr>
      <vt:lpstr>3_Format_Library2012</vt:lpstr>
      <vt:lpstr>4_Format_Library2012</vt:lpstr>
      <vt:lpstr>2_doking</vt:lpstr>
      <vt:lpstr>5_Format_Library2012</vt:lpstr>
      <vt:lpstr>DOK-ING</vt:lpstr>
      <vt:lpstr>think-cell Slide</vt:lpstr>
      <vt:lpstr>Corel PHOTO-PAINT 8.0 Image</vt:lpstr>
      <vt:lpstr>CorelPhotoPaint.Image.7</vt:lpstr>
      <vt:lpstr>Fotografija Photo Editora</vt:lpstr>
      <vt:lpstr>PowerPoint Presentation</vt:lpstr>
      <vt:lpstr>PowerPoint Presentation</vt:lpstr>
      <vt:lpstr>PowerPoint Presentation</vt:lpstr>
      <vt:lpstr>NBC Warefare</vt:lpstr>
      <vt:lpstr>Only? Or and?</vt:lpstr>
      <vt:lpstr>PowerPoint Presentation</vt:lpstr>
      <vt:lpstr>Only? Or and?</vt:lpstr>
      <vt:lpstr>PowerPoint Presentation</vt:lpstr>
      <vt:lpstr>TIC in production processes</vt:lpstr>
      <vt:lpstr>Storage capacity for row material  </vt:lpstr>
      <vt:lpstr>Specifics of catastrophe in chemical, petrochemical, oil... industries</vt:lpstr>
      <vt:lpstr>Only? Or and?</vt:lpstr>
      <vt:lpstr>PowerPoint Presentation</vt:lpstr>
      <vt:lpstr>PowerPoint Presentation</vt:lpstr>
      <vt:lpstr>PowerPoint Presentation</vt:lpstr>
      <vt:lpstr>And?</vt:lpstr>
      <vt:lpstr>Case Studies - UEMS</vt:lpstr>
      <vt:lpstr>PowerPoint Presentation</vt:lpstr>
      <vt:lpstr>PowerPoint Presentation</vt:lpstr>
      <vt:lpstr>PowerPoint Presentation</vt:lpstr>
      <vt:lpstr>PowerPoint Presentation</vt:lpstr>
      <vt:lpstr>PowerPoint Presentation</vt:lpstr>
      <vt:lpstr>Under which Conditions are C-IED/EOD &amp; CBRNe Accidents Today?</vt:lpstr>
      <vt:lpstr>Extreme Hot Zone - Definition</vt:lpstr>
      <vt:lpstr>PowerPoint Presentation</vt:lpstr>
      <vt:lpstr>PowerPoint Presentation</vt:lpstr>
      <vt:lpstr>PowerPoint Presentation</vt:lpstr>
      <vt:lpstr>PowerPoint Presentation</vt:lpstr>
      <vt:lpstr>PowerPoint Presentation</vt:lpstr>
      <vt:lpstr>What remote controlled systems means?</vt:lpstr>
      <vt:lpstr>PowerPoint Presentation</vt:lpstr>
      <vt:lpstr>The Information Flow Analysis (IFA) </vt:lpstr>
      <vt:lpstr>CBRNe Robotic tasks   Robots can significantly impact the Emergency Evaluation; Emergency Management; Incident/Hazard Mitigation; and Victim Care CBRNE Response activities by providing directed, specific, first-hand information prior to and during hot zone entry*</vt:lpstr>
      <vt:lpstr>PowerPoint Presentation</vt:lpstr>
      <vt:lpstr>CBRNE ROBOTIC TASKS - SURVEY TASK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ROBOTIC TASKS*</vt:lpstr>
      <vt:lpstr>PowerPoint Presentation</vt:lpstr>
      <vt:lpstr> ROBOTIC TASKS</vt:lpstr>
      <vt:lpstr>C-IED/EOD &amp; CBRNe ROBOTS TODAY LIGHT</vt:lpstr>
      <vt:lpstr>C-IED/EOD &amp; CBRNe ROBOTS TODAY MEDIUM</vt:lpstr>
      <vt:lpstr>C-IED/EOD &amp; CBRNe ROBOTS TODAY HEAVY</vt:lpstr>
      <vt:lpstr>C-IED/EOD &amp; CBRNe ROBOTS TODAY HEAVY</vt:lpstr>
      <vt:lpstr>PowerPoint Presentation</vt:lpstr>
      <vt:lpstr>PowerPoint Presentation</vt:lpstr>
      <vt:lpstr>PowerPoint Presentation</vt:lpstr>
      <vt:lpstr>PowerPoint Presentation</vt:lpstr>
      <vt:lpstr>Options &amp; configurations </vt:lpstr>
      <vt:lpstr>PowerPoint Presentation</vt:lpstr>
      <vt:lpstr>PowerPoint Presentation</vt:lpstr>
      <vt:lpstr>PowerPoint Presentation</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Online2PDF.com</dc:creator>
  <cp:lastModifiedBy>Gordan Pešić</cp:lastModifiedBy>
  <cp:revision>141</cp:revision>
  <dcterms:created xsi:type="dcterms:W3CDTF">2014-10-14T10:09:13Z</dcterms:created>
  <dcterms:modified xsi:type="dcterms:W3CDTF">2016-12-04T09:00:37Z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2014-10-14T00:00:00Z</vt:filetime>
  </property>
  <property fmtid="{D5CDD505-2E9C-101B-9397-08002B2CF9AE}" pid="3" name="LastSaved">
    <vt:filetime>2014-10-14T00:00:00Z</vt:filetime>
  </property>
</Properties>
</file>